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56" r:id="rId2"/>
    <p:sldId id="261" r:id="rId3"/>
    <p:sldId id="257" r:id="rId4"/>
    <p:sldId id="259" r:id="rId5"/>
    <p:sldId id="260" r:id="rId6"/>
    <p:sldId id="262" r:id="rId7"/>
    <p:sldId id="263" r:id="rId8"/>
    <p:sldId id="264" r:id="rId9"/>
    <p:sldId id="265" r:id="rId10"/>
    <p:sldId id="266" r:id="rId11"/>
    <p:sldId id="267" r:id="rId12"/>
    <p:sldId id="268" r:id="rId13"/>
    <p:sldId id="270" r:id="rId14"/>
    <p:sldId id="269"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595959"/>
    <a:srgbClr val="EB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C46D4-E300-4C45-82BD-2256269B12C5}" v="107" dt="2025-02-27T14:21:24.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7" autoAdjust="0"/>
    <p:restoredTop sz="94660"/>
  </p:normalViewPr>
  <p:slideViewPr>
    <p:cSldViewPr snapToGrid="0">
      <p:cViewPr varScale="1">
        <p:scale>
          <a:sx n="164" d="100"/>
          <a:sy n="164" d="100"/>
        </p:scale>
        <p:origin x="168"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Renwick (s2227725)" userId="S::s2227725@students.carlisle.ac.uk::5d8c69eb-970b-4d96-8bd5-b12ea91cdb80" providerId="AD" clId="Web-{452D0D9A-23E1-6306-BA3B-92CADB3EF4E6}"/>
    <pc:docChg chg="modSld">
      <pc:chgData name="Charlotte Renwick (s2227725)" userId="S::s2227725@students.carlisle.ac.uk::5d8c69eb-970b-4d96-8bd5-b12ea91cdb80" providerId="AD" clId="Web-{452D0D9A-23E1-6306-BA3B-92CADB3EF4E6}" dt="2025-02-23T17:59:28.379" v="90" actId="20577"/>
      <pc:docMkLst>
        <pc:docMk/>
      </pc:docMkLst>
      <pc:sldChg chg="addSp delSp modSp mod setBg">
        <pc:chgData name="Charlotte Renwick (s2227725)" userId="S::s2227725@students.carlisle.ac.uk::5d8c69eb-970b-4d96-8bd5-b12ea91cdb80" providerId="AD" clId="Web-{452D0D9A-23E1-6306-BA3B-92CADB3EF4E6}" dt="2025-02-23T17:59:28.379" v="90" actId="20577"/>
        <pc:sldMkLst>
          <pc:docMk/>
          <pc:sldMk cId="109857222" sldId="256"/>
        </pc:sldMkLst>
      </pc:sldChg>
    </pc:docChg>
  </pc:docChgLst>
  <pc:docChgLst>
    <pc:chgData clId="Web-{452D0D9A-23E1-6306-BA3B-92CADB3EF4E6}"/>
    <pc:docChg chg="modSld">
      <pc:chgData name="" userId="" providerId="" clId="Web-{452D0D9A-23E1-6306-BA3B-92CADB3EF4E6}" dt="2025-02-22T19:57:22.121" v="1"/>
      <pc:docMkLst>
        <pc:docMk/>
      </pc:docMkLst>
      <pc:sldChg chg="delSp">
        <pc:chgData name="" userId="" providerId="" clId="Web-{452D0D9A-23E1-6306-BA3B-92CADB3EF4E6}" dt="2025-02-22T19:57:22.121" v="1"/>
        <pc:sldMkLst>
          <pc:docMk/>
          <pc:sldMk cId="109857222" sldId="256"/>
        </pc:sldMkLst>
      </pc:sldChg>
    </pc:docChg>
  </pc:docChgLst>
  <pc:docChgLst>
    <pc:chgData name="Charlotte Renwick (s2227725)" userId="S::s2227725@students.carlisle.ac.uk::5d8c69eb-970b-4d96-8bd5-b12ea91cdb80" providerId="AD" clId="Web-{2C95A1EB-A80A-5C1C-40CE-23107D2301B9}"/>
    <pc:docChg chg="modSld addMainMaster delMainMaster">
      <pc:chgData name="Charlotte Renwick (s2227725)" userId="S::s2227725@students.carlisle.ac.uk::5d8c69eb-970b-4d96-8bd5-b12ea91cdb80" providerId="AD" clId="Web-{2C95A1EB-A80A-5C1C-40CE-23107D2301B9}" dt="2025-02-23T18:12:16.102" v="86"/>
      <pc:docMkLst>
        <pc:docMk/>
      </pc:docMkLst>
      <pc:sldChg chg="addSp delSp modSp mod modClrScheme chgLayout">
        <pc:chgData name="Charlotte Renwick (s2227725)" userId="S::s2227725@students.carlisle.ac.uk::5d8c69eb-970b-4d96-8bd5-b12ea91cdb80" providerId="AD" clId="Web-{2C95A1EB-A80A-5C1C-40CE-23107D2301B9}" dt="2025-02-23T18:12:16.102" v="86"/>
        <pc:sldMkLst>
          <pc:docMk/>
          <pc:sldMk cId="109857222" sldId="256"/>
        </pc:sldMkLst>
      </pc:sldChg>
      <pc:sldMasterChg chg="add del addSldLayout delSldLayout">
        <pc:chgData name="Charlotte Renwick (s2227725)" userId="S::s2227725@students.carlisle.ac.uk::5d8c69eb-970b-4d96-8bd5-b12ea91cdb80" providerId="AD" clId="Web-{2C95A1EB-A80A-5C1C-40CE-23107D2301B9}" dt="2025-02-23T18:12:16.102" v="86"/>
        <pc:sldMasterMkLst>
          <pc:docMk/>
          <pc:sldMasterMk cId="2460954070" sldId="2147483660"/>
        </pc:sldMasterMkLst>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2385387890" sldId="2147483661"/>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949138452" sldId="2147483662"/>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2591524520" sldId="2147483663"/>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1203092039" sldId="2147483664"/>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3733172339" sldId="2147483665"/>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3210312558" sldId="2147483666"/>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3146388984" sldId="2147483667"/>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3171841454" sldId="2147483668"/>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1718958274" sldId="2147483669"/>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2202905451" sldId="2147483670"/>
          </pc:sldLayoutMkLst>
        </pc:sldLayoutChg>
        <pc:sldLayoutChg chg="add del">
          <pc:chgData name="Charlotte Renwick (s2227725)" userId="S::s2227725@students.carlisle.ac.uk::5d8c69eb-970b-4d96-8bd5-b12ea91cdb80" providerId="AD" clId="Web-{2C95A1EB-A80A-5C1C-40CE-23107D2301B9}" dt="2025-02-23T18:12:16.102" v="86"/>
          <pc:sldLayoutMkLst>
            <pc:docMk/>
            <pc:sldMasterMk cId="2460954070" sldId="2147483660"/>
            <pc:sldLayoutMk cId="3479445657" sldId="2147483671"/>
          </pc:sldLayoutMkLst>
        </pc:sldLayoutChg>
      </pc:sldMasterChg>
      <pc:sldMasterChg chg="add del addSldLayout delSldLayout">
        <pc:chgData name="Charlotte Renwick (s2227725)" userId="S::s2227725@students.carlisle.ac.uk::5d8c69eb-970b-4d96-8bd5-b12ea91cdb80" providerId="AD" clId="Web-{2C95A1EB-A80A-5C1C-40CE-23107D2301B9}" dt="2025-02-23T18:11:52.226" v="77"/>
        <pc:sldMasterMkLst>
          <pc:docMk/>
          <pc:sldMasterMk cId="1009899908" sldId="2147483672"/>
        </pc:sldMasterMkLst>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3407748557" sldId="2147483673"/>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1277966740" sldId="2147483674"/>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670219152" sldId="2147483675"/>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1015388959" sldId="2147483676"/>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3898357414" sldId="2147483677"/>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1895540893" sldId="2147483678"/>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2596651391" sldId="2147483679"/>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4205371528" sldId="2147483680"/>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2903255660" sldId="2147483681"/>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2988249283" sldId="2147483682"/>
          </pc:sldLayoutMkLst>
        </pc:sldLayoutChg>
        <pc:sldLayoutChg chg="add del">
          <pc:chgData name="Charlotte Renwick (s2227725)" userId="S::s2227725@students.carlisle.ac.uk::5d8c69eb-970b-4d96-8bd5-b12ea91cdb80" providerId="AD" clId="Web-{2C95A1EB-A80A-5C1C-40CE-23107D2301B9}" dt="2025-02-23T18:11:52.226" v="77"/>
          <pc:sldLayoutMkLst>
            <pc:docMk/>
            <pc:sldMasterMk cId="1009899908" sldId="2147483672"/>
            <pc:sldLayoutMk cId="1064293987" sldId="2147483683"/>
          </pc:sldLayoutMkLst>
        </pc:sldLayoutChg>
      </pc:sldMasterChg>
      <pc:sldMasterChg chg="add del addSldLayout delSldLayout">
        <pc:chgData name="Charlotte Renwick (s2227725)" userId="S::s2227725@students.carlisle.ac.uk::5d8c69eb-970b-4d96-8bd5-b12ea91cdb80" providerId="AD" clId="Web-{2C95A1EB-A80A-5C1C-40CE-23107D2301B9}" dt="2025-02-23T18:11:50.929" v="76"/>
        <pc:sldMasterMkLst>
          <pc:docMk/>
          <pc:sldMasterMk cId="1009899908" sldId="2147483720"/>
        </pc:sldMasterMkLst>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2596651391" sldId="2147483709"/>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4205371528" sldId="2147483710"/>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2903255660" sldId="2147483711"/>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2988249283" sldId="2147483712"/>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1895540893" sldId="2147483713"/>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1064293987" sldId="2147483714"/>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3407748557" sldId="2147483715"/>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1277966740" sldId="2147483716"/>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670219152" sldId="2147483717"/>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1015388959" sldId="2147483718"/>
          </pc:sldLayoutMkLst>
        </pc:sldLayoutChg>
        <pc:sldLayoutChg chg="add del">
          <pc:chgData name="Charlotte Renwick (s2227725)" userId="S::s2227725@students.carlisle.ac.uk::5d8c69eb-970b-4d96-8bd5-b12ea91cdb80" providerId="AD" clId="Web-{2C95A1EB-A80A-5C1C-40CE-23107D2301B9}" dt="2025-02-23T18:11:50.929" v="76"/>
          <pc:sldLayoutMkLst>
            <pc:docMk/>
            <pc:sldMasterMk cId="1009899908" sldId="2147483720"/>
            <pc:sldLayoutMk cId="3898357414" sldId="2147483719"/>
          </pc:sldLayoutMkLst>
        </pc:sldLayoutChg>
      </pc:sldMasterChg>
      <pc:sldMasterChg chg="add addSldLayout">
        <pc:chgData name="Charlotte Renwick (s2227725)" userId="S::s2227725@students.carlisle.ac.uk::5d8c69eb-970b-4d96-8bd5-b12ea91cdb80" providerId="AD" clId="Web-{2C95A1EB-A80A-5C1C-40CE-23107D2301B9}" dt="2025-02-23T18:12:16.102" v="86"/>
        <pc:sldMasterMkLst>
          <pc:docMk/>
          <pc:sldMasterMk cId="1747310134" sldId="2147483734"/>
        </pc:sldMasterMkLst>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1987930719" sldId="2147483723"/>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2224048032" sldId="2147483724"/>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3472146535" sldId="2147483725"/>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3131612977" sldId="2147483726"/>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1875826609" sldId="2147483727"/>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2881721481" sldId="2147483728"/>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2092521992" sldId="2147483729"/>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2117979469" sldId="2147483730"/>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2617583289" sldId="2147483731"/>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3796410018" sldId="2147483732"/>
          </pc:sldLayoutMkLst>
        </pc:sldLayoutChg>
        <pc:sldLayoutChg chg="add">
          <pc:chgData name="Charlotte Renwick (s2227725)" userId="S::s2227725@students.carlisle.ac.uk::5d8c69eb-970b-4d96-8bd5-b12ea91cdb80" providerId="AD" clId="Web-{2C95A1EB-A80A-5C1C-40CE-23107D2301B9}" dt="2025-02-23T18:12:16.102" v="86"/>
          <pc:sldLayoutMkLst>
            <pc:docMk/>
            <pc:sldMasterMk cId="1747310134" sldId="2147483734"/>
            <pc:sldLayoutMk cId="459368315" sldId="2147483733"/>
          </pc:sldLayoutMkLst>
        </pc:sldLayoutChg>
      </pc:sldMasterChg>
    </pc:docChg>
  </pc:docChgLst>
  <pc:docChgLst>
    <pc:chgData name="Charlotte Renwick (s2227725)" userId="5d8c69eb-970b-4d96-8bd5-b12ea91cdb80" providerId="ADAL" clId="{77BC46D4-E300-4C45-82BD-2256269B12C5}"/>
    <pc:docChg chg="modSld">
      <pc:chgData name="Charlotte Renwick (s2227725)" userId="5d8c69eb-970b-4d96-8bd5-b12ea91cdb80" providerId="ADAL" clId="{77BC46D4-E300-4C45-82BD-2256269B12C5}" dt="2025-02-27T14:21:24.923" v="105" actId="20577"/>
      <pc:docMkLst>
        <pc:docMk/>
      </pc:docMkLst>
      <pc:sldChg chg="modAnim">
        <pc:chgData name="Charlotte Renwick (s2227725)" userId="5d8c69eb-970b-4d96-8bd5-b12ea91cdb80" providerId="ADAL" clId="{77BC46D4-E300-4C45-82BD-2256269B12C5}" dt="2025-02-27T14:18:03.244" v="3"/>
        <pc:sldMkLst>
          <pc:docMk/>
          <pc:sldMk cId="3391465867" sldId="257"/>
        </pc:sldMkLst>
      </pc:sldChg>
      <pc:sldChg chg="modSp">
        <pc:chgData name="Charlotte Renwick (s2227725)" userId="5d8c69eb-970b-4d96-8bd5-b12ea91cdb80" providerId="ADAL" clId="{77BC46D4-E300-4C45-82BD-2256269B12C5}" dt="2025-02-27T14:21:24.923" v="105" actId="20577"/>
        <pc:sldMkLst>
          <pc:docMk/>
          <pc:sldMk cId="861354279" sldId="269"/>
        </pc:sldMkLst>
        <pc:spChg chg="mod">
          <ac:chgData name="Charlotte Renwick (s2227725)" userId="5d8c69eb-970b-4d96-8bd5-b12ea91cdb80" providerId="ADAL" clId="{77BC46D4-E300-4C45-82BD-2256269B12C5}" dt="2025-02-27T14:21:24.923" v="105" actId="20577"/>
          <ac:spMkLst>
            <pc:docMk/>
            <pc:sldMk cId="861354279" sldId="269"/>
            <ac:spMk id="9" creationId="{46FABCFA-B03A-2287-E3FC-44005830236B}"/>
          </ac:spMkLst>
        </pc:spChg>
      </pc:sldChg>
      <pc:sldChg chg="modSp mod">
        <pc:chgData name="Charlotte Renwick (s2227725)" userId="5d8c69eb-970b-4d96-8bd5-b12ea91cdb80" providerId="ADAL" clId="{77BC46D4-E300-4C45-82BD-2256269B12C5}" dt="2025-02-27T12:19:07.065" v="2" actId="1076"/>
        <pc:sldMkLst>
          <pc:docMk/>
          <pc:sldMk cId="2711254730" sldId="272"/>
        </pc:sldMkLst>
        <pc:spChg chg="mod">
          <ac:chgData name="Charlotte Renwick (s2227725)" userId="5d8c69eb-970b-4d96-8bd5-b12ea91cdb80" providerId="ADAL" clId="{77BC46D4-E300-4C45-82BD-2256269B12C5}" dt="2025-02-27T12:19:07.065" v="2" actId="1076"/>
          <ac:spMkLst>
            <pc:docMk/>
            <pc:sldMk cId="2711254730" sldId="272"/>
            <ac:spMk id="9" creationId="{ACE00A3E-7493-D0EF-7E29-595A4E968416}"/>
          </ac:spMkLst>
        </pc:spChg>
      </pc:sldChg>
    </pc:docChg>
  </pc:docChgLst>
  <pc:docChgLst>
    <pc:chgData name="Charlotte Renwick (s2227725)" userId="S::s2227725@students.carlisle.ac.uk::5d8c69eb-970b-4d96-8bd5-b12ea91cdb80" providerId="AD" clId="Web-{8C3F242F-16A2-D28E-2DA8-3EEAC2700BC8}"/>
    <pc:docChg chg="addSld delSld modSld sldOrd addMainMaster delMainMaster">
      <pc:chgData name="Charlotte Renwick (s2227725)" userId="S::s2227725@students.carlisle.ac.uk::5d8c69eb-970b-4d96-8bd5-b12ea91cdb80" providerId="AD" clId="Web-{8C3F242F-16A2-D28E-2DA8-3EEAC2700BC8}" dt="2025-02-23T19:44:02.095" v="2925" actId="20577"/>
      <pc:docMkLst>
        <pc:docMk/>
      </pc:docMkLst>
      <pc:sldChg chg="addSp delSp modSp mod modTransition modClrScheme addAnim delAnim modAnim setClrOvrMap chgLayout">
        <pc:chgData name="Charlotte Renwick (s2227725)" userId="S::s2227725@students.carlisle.ac.uk::5d8c69eb-970b-4d96-8bd5-b12ea91cdb80" providerId="AD" clId="Web-{8C3F242F-16A2-D28E-2DA8-3EEAC2700BC8}" dt="2025-02-23T19:40:57.822" v="2906"/>
        <pc:sldMkLst>
          <pc:docMk/>
          <pc:sldMk cId="109857222" sldId="256"/>
        </pc:sldMkLst>
        <pc:spChg chg="add">
          <ac:chgData name="Charlotte Renwick (s2227725)" userId="S::s2227725@students.carlisle.ac.uk::5d8c69eb-970b-4d96-8bd5-b12ea91cdb80" providerId="AD" clId="Web-{8C3F242F-16A2-D28E-2DA8-3EEAC2700BC8}" dt="2025-02-23T18:34:52.159" v="160"/>
          <ac:spMkLst>
            <pc:docMk/>
            <pc:sldMk cId="109857222" sldId="256"/>
            <ac:spMk id="10" creationId="{B9C0E6AB-EAB6-41E0-9D49-369643E873A7}"/>
          </ac:spMkLst>
        </pc:spChg>
        <pc:spChg chg="add">
          <ac:chgData name="Charlotte Renwick (s2227725)" userId="S::s2227725@students.carlisle.ac.uk::5d8c69eb-970b-4d96-8bd5-b12ea91cdb80" providerId="AD" clId="Web-{8C3F242F-16A2-D28E-2DA8-3EEAC2700BC8}" dt="2025-02-23T18:34:52.159" v="160"/>
          <ac:spMkLst>
            <pc:docMk/>
            <pc:sldMk cId="109857222" sldId="256"/>
            <ac:spMk id="11" creationId="{F78075BE-4130-4D6A-B0EB-6397ED5E5D97}"/>
          </ac:spMkLst>
        </pc:spChg>
        <pc:spChg chg="add mod">
          <ac:chgData name="Charlotte Renwick (s2227725)" userId="S::s2227725@students.carlisle.ac.uk::5d8c69eb-970b-4d96-8bd5-b12ea91cdb80" providerId="AD" clId="Web-{8C3F242F-16A2-D28E-2DA8-3EEAC2700BC8}" dt="2025-02-23T18:35:31.973" v="172" actId="1076"/>
          <ac:spMkLst>
            <pc:docMk/>
            <pc:sldMk cId="109857222" sldId="256"/>
            <ac:spMk id="12" creationId="{B0732D6A-4F51-4417-BAC2-414A95B4A45C}"/>
          </ac:spMkLst>
        </pc:spChg>
        <pc:spChg chg="add mod">
          <ac:chgData name="Charlotte Renwick (s2227725)" userId="S::s2227725@students.carlisle.ac.uk::5d8c69eb-970b-4d96-8bd5-b12ea91cdb80" providerId="AD" clId="Web-{8C3F242F-16A2-D28E-2DA8-3EEAC2700BC8}" dt="2025-02-23T18:36:24.569" v="190" actId="1076"/>
          <ac:spMkLst>
            <pc:docMk/>
            <pc:sldMk cId="109857222" sldId="256"/>
            <ac:spMk id="14" creationId="{79235C2A-CF12-7E39-54BF-D29E4AEBB77E}"/>
          </ac:spMkLst>
        </pc:spChg>
        <pc:spChg chg="add">
          <ac:chgData name="Charlotte Renwick (s2227725)" userId="S::s2227725@students.carlisle.ac.uk::5d8c69eb-970b-4d96-8bd5-b12ea91cdb80" providerId="AD" clId="Web-{8C3F242F-16A2-D28E-2DA8-3EEAC2700BC8}" dt="2025-02-23T18:34:42.549" v="159"/>
          <ac:spMkLst>
            <pc:docMk/>
            <pc:sldMk cId="109857222" sldId="256"/>
            <ac:spMk id="93" creationId="{8C048611-791A-466A-A5C1-B0415D43DD81}"/>
          </ac:spMkLst>
        </pc:spChg>
        <pc:spChg chg="add">
          <ac:chgData name="Charlotte Renwick (s2227725)" userId="S::s2227725@students.carlisle.ac.uk::5d8c69eb-970b-4d96-8bd5-b12ea91cdb80" providerId="AD" clId="Web-{8C3F242F-16A2-D28E-2DA8-3EEAC2700BC8}" dt="2025-02-23T18:34:42.549" v="159"/>
          <ac:spMkLst>
            <pc:docMk/>
            <pc:sldMk cId="109857222" sldId="256"/>
            <ac:spMk id="94" creationId="{0ABE7C0B-A2D9-4202-A524-532DA2E2D582}"/>
          </ac:spMkLst>
        </pc:spChg>
        <pc:picChg chg="add mod">
          <ac:chgData name="Charlotte Renwick (s2227725)" userId="S::s2227725@students.carlisle.ac.uk::5d8c69eb-970b-4d96-8bd5-b12ea91cdb80" providerId="AD" clId="Web-{8C3F242F-16A2-D28E-2DA8-3EEAC2700BC8}" dt="2025-02-23T18:34:42.549" v="159"/>
          <ac:picMkLst>
            <pc:docMk/>
            <pc:sldMk cId="109857222" sldId="256"/>
            <ac:picMk id="9" creationId="{A6A833D2-6C04-25E5-AA31-A74CDB0AAF81}"/>
          </ac:picMkLst>
        </pc:picChg>
        <pc:cxnChg chg="add">
          <ac:chgData name="Charlotte Renwick (s2227725)" userId="S::s2227725@students.carlisle.ac.uk::5d8c69eb-970b-4d96-8bd5-b12ea91cdb80" providerId="AD" clId="Web-{8C3F242F-16A2-D28E-2DA8-3EEAC2700BC8}" dt="2025-02-23T18:34:42.549" v="159"/>
          <ac:cxnSpMkLst>
            <pc:docMk/>
            <pc:sldMk cId="109857222" sldId="256"/>
            <ac:cxnSpMk id="91" creationId="{F64F9B95-9045-48D2-B9F3-2927E98F54AA}"/>
          </ac:cxnSpMkLst>
        </pc:cxnChg>
        <pc:cxnChg chg="add">
          <ac:chgData name="Charlotte Renwick (s2227725)" userId="S::s2227725@students.carlisle.ac.uk::5d8c69eb-970b-4d96-8bd5-b12ea91cdb80" providerId="AD" clId="Web-{8C3F242F-16A2-D28E-2DA8-3EEAC2700BC8}" dt="2025-02-23T18:34:42.549" v="159"/>
          <ac:cxnSpMkLst>
            <pc:docMk/>
            <pc:sldMk cId="109857222" sldId="256"/>
            <ac:cxnSpMk id="92" creationId="{085AA86F-6A4D-4BCB-A045-D992CDC2959B}"/>
          </ac:cxnSpMkLst>
        </pc:cxnChg>
        <pc:cxnChg chg="add">
          <ac:chgData name="Charlotte Renwick (s2227725)" userId="S::s2227725@students.carlisle.ac.uk::5d8c69eb-970b-4d96-8bd5-b12ea91cdb80" providerId="AD" clId="Web-{8C3F242F-16A2-D28E-2DA8-3EEAC2700BC8}" dt="2025-02-23T18:34:42.549" v="159"/>
          <ac:cxnSpMkLst>
            <pc:docMk/>
            <pc:sldMk cId="109857222" sldId="256"/>
            <ac:cxnSpMk id="95" creationId="{DD0E884A-93C9-44E4-842F-5B6C251F8C7A}"/>
          </ac:cxnSpMkLst>
        </pc:cxnChg>
        <pc:cxnChg chg="add">
          <ac:chgData name="Charlotte Renwick (s2227725)" userId="S::s2227725@students.carlisle.ac.uk::5d8c69eb-970b-4d96-8bd5-b12ea91cdb80" providerId="AD" clId="Web-{8C3F242F-16A2-D28E-2DA8-3EEAC2700BC8}" dt="2025-02-23T18:34:42.549" v="159"/>
          <ac:cxnSpMkLst>
            <pc:docMk/>
            <pc:sldMk cId="109857222" sldId="256"/>
            <ac:cxnSpMk id="96" creationId="{D10EB31C-CD53-48C2-A9BE-DFB0681AE311}"/>
          </ac:cxnSpMkLst>
        </pc:cxnChg>
      </pc:sldChg>
      <pc:sldChg chg="addSp delSp modSp add replId modTransition addAnim delAnim modAnim">
        <pc:chgData name="Charlotte Renwick (s2227725)" userId="S::s2227725@students.carlisle.ac.uk::5d8c69eb-970b-4d96-8bd5-b12ea91cdb80" providerId="AD" clId="Web-{8C3F242F-16A2-D28E-2DA8-3EEAC2700BC8}" dt="2025-02-23T19:38:55.144" v="2899"/>
        <pc:sldMkLst>
          <pc:docMk/>
          <pc:sldMk cId="3391465867" sldId="257"/>
        </pc:sldMkLst>
        <pc:spChg chg="add mod">
          <ac:chgData name="Charlotte Renwick (s2227725)" userId="S::s2227725@students.carlisle.ac.uk::5d8c69eb-970b-4d96-8bd5-b12ea91cdb80" providerId="AD" clId="Web-{8C3F242F-16A2-D28E-2DA8-3EEAC2700BC8}" dt="2025-02-23T19:36:49.061" v="2889" actId="1076"/>
          <ac:spMkLst>
            <pc:docMk/>
            <pc:sldMk cId="3391465867" sldId="257"/>
            <ac:spMk id="9" creationId="{03E8054A-1B71-081A-CE9A-6A05C8A5078D}"/>
          </ac:spMkLst>
        </pc:spChg>
        <pc:spChg chg="add del">
          <ac:chgData name="Charlotte Renwick (s2227725)" userId="S::s2227725@students.carlisle.ac.uk::5d8c69eb-970b-4d96-8bd5-b12ea91cdb80" providerId="AD" clId="Web-{8C3F242F-16A2-D28E-2DA8-3EEAC2700BC8}" dt="2025-02-23T18:17:53.016" v="43"/>
          <ac:spMkLst>
            <pc:docMk/>
            <pc:sldMk cId="3391465867" sldId="257"/>
            <ac:spMk id="76" creationId="{DEF92653-5D6D-47E6-8744-0DAF76E049C4}"/>
          </ac:spMkLst>
        </pc:spChg>
        <pc:picChg chg="add mod">
          <ac:chgData name="Charlotte Renwick (s2227725)" userId="S::s2227725@students.carlisle.ac.uk::5d8c69eb-970b-4d96-8bd5-b12ea91cdb80" providerId="AD" clId="Web-{8C3F242F-16A2-D28E-2DA8-3EEAC2700BC8}" dt="2025-02-23T19:36:42.686" v="2888" actId="1076"/>
          <ac:picMkLst>
            <pc:docMk/>
            <pc:sldMk cId="3391465867" sldId="257"/>
            <ac:picMk id="7" creationId="{9E051799-B920-0998-9236-17DC26538652}"/>
          </ac:picMkLst>
        </pc:picChg>
        <pc:cxnChg chg="add del">
          <ac:chgData name="Charlotte Renwick (s2227725)" userId="S::s2227725@students.carlisle.ac.uk::5d8c69eb-970b-4d96-8bd5-b12ea91cdb80" providerId="AD" clId="Web-{8C3F242F-16A2-D28E-2DA8-3EEAC2700BC8}" dt="2025-02-23T18:17:53.016" v="43"/>
          <ac:cxnSpMkLst>
            <pc:docMk/>
            <pc:sldMk cId="3391465867" sldId="257"/>
            <ac:cxnSpMk id="78" creationId="{9CA98CE3-81A7-4FFE-A047-9AA65998D877}"/>
          </ac:cxnSpMkLst>
        </pc:cxnChg>
        <pc:cxnChg chg="add del">
          <ac:chgData name="Charlotte Renwick (s2227725)" userId="S::s2227725@students.carlisle.ac.uk::5d8c69eb-970b-4d96-8bd5-b12ea91cdb80" providerId="AD" clId="Web-{8C3F242F-16A2-D28E-2DA8-3EEAC2700BC8}" dt="2025-02-23T18:17:53.016" v="43"/>
          <ac:cxnSpMkLst>
            <pc:docMk/>
            <pc:sldMk cId="3391465867" sldId="257"/>
            <ac:cxnSpMk id="80" creationId="{18D91C2B-BDB9-49BE-9C44-E0CFE597ABFE}"/>
          </ac:cxnSpMkLst>
        </pc:cxnChg>
      </pc:sldChg>
      <pc:sldChg chg="addSp delSp modSp add del replId">
        <pc:chgData name="Charlotte Renwick (s2227725)" userId="S::s2227725@students.carlisle.ac.uk::5d8c69eb-970b-4d96-8bd5-b12ea91cdb80" providerId="AD" clId="Web-{8C3F242F-16A2-D28E-2DA8-3EEAC2700BC8}" dt="2025-02-23T19:03:46.526" v="2431"/>
        <pc:sldMkLst>
          <pc:docMk/>
          <pc:sldMk cId="1765552028" sldId="258"/>
        </pc:sldMkLst>
      </pc:sldChg>
      <pc:sldChg chg="addSp delSp modSp new mod modTransition setBg addAnim modAnim setClrOvrMap">
        <pc:chgData name="Charlotte Renwick (s2227725)" userId="S::s2227725@students.carlisle.ac.uk::5d8c69eb-970b-4d96-8bd5-b12ea91cdb80" providerId="AD" clId="Web-{8C3F242F-16A2-D28E-2DA8-3EEAC2700BC8}" dt="2025-02-23T19:39:11.488" v="2903"/>
        <pc:sldMkLst>
          <pc:docMk/>
          <pc:sldMk cId="1392904445" sldId="259"/>
        </pc:sldMkLst>
        <pc:spChg chg="add mod ord">
          <ac:chgData name="Charlotte Renwick (s2227725)" userId="S::s2227725@students.carlisle.ac.uk::5d8c69eb-970b-4d96-8bd5-b12ea91cdb80" providerId="AD" clId="Web-{8C3F242F-16A2-D28E-2DA8-3EEAC2700BC8}" dt="2025-02-23T19:10:34.654" v="2555" actId="1076"/>
          <ac:spMkLst>
            <pc:docMk/>
            <pc:sldMk cId="1392904445" sldId="259"/>
            <ac:spMk id="9" creationId="{86ABAB2A-A6FE-702B-78EC-FF5E08D64208}"/>
          </ac:spMkLst>
        </pc:spChg>
        <pc:spChg chg="add">
          <ac:chgData name="Charlotte Renwick (s2227725)" userId="S::s2227725@students.carlisle.ac.uk::5d8c69eb-970b-4d96-8bd5-b12ea91cdb80" providerId="AD" clId="Web-{8C3F242F-16A2-D28E-2DA8-3EEAC2700BC8}" dt="2025-02-23T19:10:16.997" v="2548"/>
          <ac:spMkLst>
            <pc:docMk/>
            <pc:sldMk cId="1392904445" sldId="259"/>
            <ac:spMk id="21" creationId="{0EECA69B-4C2A-7F31-8019-E90DB3BD49CB}"/>
          </ac:spMkLst>
        </pc:spChg>
        <pc:spChg chg="add">
          <ac:chgData name="Charlotte Renwick (s2227725)" userId="S::s2227725@students.carlisle.ac.uk::5d8c69eb-970b-4d96-8bd5-b12ea91cdb80" providerId="AD" clId="Web-{8C3F242F-16A2-D28E-2DA8-3EEAC2700BC8}" dt="2025-02-23T19:10:16.997" v="2548"/>
          <ac:spMkLst>
            <pc:docMk/>
            <pc:sldMk cId="1392904445" sldId="259"/>
            <ac:spMk id="23" creationId="{857DEAC1-B3AA-6569-0A44-A191DF2F3C67}"/>
          </ac:spMkLst>
        </pc:spChg>
        <pc:picChg chg="add mod">
          <ac:chgData name="Charlotte Renwick (s2227725)" userId="S::s2227725@students.carlisle.ac.uk::5d8c69eb-970b-4d96-8bd5-b12ea91cdb80" providerId="AD" clId="Web-{8C3F242F-16A2-D28E-2DA8-3EEAC2700BC8}" dt="2025-02-23T19:10:16.997" v="2548"/>
          <ac:picMkLst>
            <pc:docMk/>
            <pc:sldMk cId="1392904445" sldId="259"/>
            <ac:picMk id="12" creationId="{39BE840D-4CF3-D83D-BACB-1C18A4CD0E55}"/>
          </ac:picMkLst>
        </pc:picChg>
        <pc:cxnChg chg="add">
          <ac:chgData name="Charlotte Renwick (s2227725)" userId="S::s2227725@students.carlisle.ac.uk::5d8c69eb-970b-4d96-8bd5-b12ea91cdb80" providerId="AD" clId="Web-{8C3F242F-16A2-D28E-2DA8-3EEAC2700BC8}" dt="2025-02-23T19:10:16.997" v="2548"/>
          <ac:cxnSpMkLst>
            <pc:docMk/>
            <pc:sldMk cId="1392904445" sldId="259"/>
            <ac:cxnSpMk id="17" creationId="{F64F9B95-9045-48D2-B9F3-2927E98F54AA}"/>
          </ac:cxnSpMkLst>
        </pc:cxnChg>
        <pc:cxnChg chg="add">
          <ac:chgData name="Charlotte Renwick (s2227725)" userId="S::s2227725@students.carlisle.ac.uk::5d8c69eb-970b-4d96-8bd5-b12ea91cdb80" providerId="AD" clId="Web-{8C3F242F-16A2-D28E-2DA8-3EEAC2700BC8}" dt="2025-02-23T19:10:16.997" v="2548"/>
          <ac:cxnSpMkLst>
            <pc:docMk/>
            <pc:sldMk cId="1392904445" sldId="259"/>
            <ac:cxnSpMk id="19" creationId="{085AA86F-6A4D-4BCB-A045-D992CDC2959B}"/>
          </ac:cxnSpMkLst>
        </pc:cxnChg>
      </pc:sldChg>
      <pc:sldChg chg="modSp add replId modTransition addAnim modAnim">
        <pc:chgData name="Charlotte Renwick (s2227725)" userId="S::s2227725@students.carlisle.ac.uk::5d8c69eb-970b-4d96-8bd5-b12ea91cdb80" providerId="AD" clId="Web-{8C3F242F-16A2-D28E-2DA8-3EEAC2700BC8}" dt="2025-02-23T19:39:17.973" v="2905"/>
        <pc:sldMkLst>
          <pc:docMk/>
          <pc:sldMk cId="1417008087" sldId="260"/>
        </pc:sldMkLst>
        <pc:graphicFrameChg chg="mod modGraphic">
          <ac:chgData name="Charlotte Renwick (s2227725)" userId="S::s2227725@students.carlisle.ac.uk::5d8c69eb-970b-4d96-8bd5-b12ea91cdb80" providerId="AD" clId="Web-{8C3F242F-16A2-D28E-2DA8-3EEAC2700BC8}" dt="2025-02-23T19:25:00.657" v="2818"/>
          <ac:graphicFrameMkLst>
            <pc:docMk/>
            <pc:sldMk cId="1417008087" sldId="260"/>
            <ac:graphicFrameMk id="6" creationId="{237C89A4-73C5-FDBB-DA64-3C1A106BCB14}"/>
          </ac:graphicFrameMkLst>
        </pc:graphicFrameChg>
      </pc:sldChg>
      <pc:sldChg chg="addSp delSp modSp add ord replId modTransition addAnim modAnim">
        <pc:chgData name="Charlotte Renwick (s2227725)" userId="S::s2227725@students.carlisle.ac.uk::5d8c69eb-970b-4d96-8bd5-b12ea91cdb80" providerId="AD" clId="Web-{8C3F242F-16A2-D28E-2DA8-3EEAC2700BC8}" dt="2025-02-23T19:38:34.768" v="2898"/>
        <pc:sldMkLst>
          <pc:docMk/>
          <pc:sldMk cId="919676232" sldId="261"/>
        </pc:sldMkLst>
        <pc:spChg chg="mod ord">
          <ac:chgData name="Charlotte Renwick (s2227725)" userId="S::s2227725@students.carlisle.ac.uk::5d8c69eb-970b-4d96-8bd5-b12ea91cdb80" providerId="AD" clId="Web-{8C3F242F-16A2-D28E-2DA8-3EEAC2700BC8}" dt="2025-02-23T19:32:27.332" v="2848" actId="20577"/>
          <ac:spMkLst>
            <pc:docMk/>
            <pc:sldMk cId="919676232" sldId="261"/>
            <ac:spMk id="9" creationId="{EBCFFCF2-601E-33DE-15AE-5EE345F43D75}"/>
          </ac:spMkLst>
        </pc:spChg>
        <pc:spChg chg="add">
          <ac:chgData name="Charlotte Renwick (s2227725)" userId="S::s2227725@students.carlisle.ac.uk::5d8c69eb-970b-4d96-8bd5-b12ea91cdb80" providerId="AD" clId="Web-{8C3F242F-16A2-D28E-2DA8-3EEAC2700BC8}" dt="2025-02-23T19:32:02.799" v="2843"/>
          <ac:spMkLst>
            <pc:docMk/>
            <pc:sldMk cId="919676232" sldId="261"/>
            <ac:spMk id="32" creationId="{0EECA69B-4C2A-7F31-8019-E90DB3BD49CB}"/>
          </ac:spMkLst>
        </pc:spChg>
        <pc:spChg chg="add">
          <ac:chgData name="Charlotte Renwick (s2227725)" userId="S::s2227725@students.carlisle.ac.uk::5d8c69eb-970b-4d96-8bd5-b12ea91cdb80" providerId="AD" clId="Web-{8C3F242F-16A2-D28E-2DA8-3EEAC2700BC8}" dt="2025-02-23T19:32:02.799" v="2843"/>
          <ac:spMkLst>
            <pc:docMk/>
            <pc:sldMk cId="919676232" sldId="261"/>
            <ac:spMk id="34" creationId="{857DEAC1-B3AA-6569-0A44-A191DF2F3C67}"/>
          </ac:spMkLst>
        </pc:spChg>
        <pc:picChg chg="add mod">
          <ac:chgData name="Charlotte Renwick (s2227725)" userId="S::s2227725@students.carlisle.ac.uk::5d8c69eb-970b-4d96-8bd5-b12ea91cdb80" providerId="AD" clId="Web-{8C3F242F-16A2-D28E-2DA8-3EEAC2700BC8}" dt="2025-02-23T19:32:02.799" v="2843"/>
          <ac:picMkLst>
            <pc:docMk/>
            <pc:sldMk cId="919676232" sldId="261"/>
            <ac:picMk id="2" creationId="{5FA6AF80-5E36-C3CA-4932-FC49DD927F12}"/>
          </ac:picMkLst>
        </pc:picChg>
        <pc:cxnChg chg="add">
          <ac:chgData name="Charlotte Renwick (s2227725)" userId="S::s2227725@students.carlisle.ac.uk::5d8c69eb-970b-4d96-8bd5-b12ea91cdb80" providerId="AD" clId="Web-{8C3F242F-16A2-D28E-2DA8-3EEAC2700BC8}" dt="2025-02-23T19:32:02.799" v="2843"/>
          <ac:cxnSpMkLst>
            <pc:docMk/>
            <pc:sldMk cId="919676232" sldId="261"/>
            <ac:cxnSpMk id="28" creationId="{F64F9B95-9045-48D2-B9F3-2927E98F54AA}"/>
          </ac:cxnSpMkLst>
        </pc:cxnChg>
        <pc:cxnChg chg="add">
          <ac:chgData name="Charlotte Renwick (s2227725)" userId="S::s2227725@students.carlisle.ac.uk::5d8c69eb-970b-4d96-8bd5-b12ea91cdb80" providerId="AD" clId="Web-{8C3F242F-16A2-D28E-2DA8-3EEAC2700BC8}" dt="2025-02-23T19:32:02.799" v="2843"/>
          <ac:cxnSpMkLst>
            <pc:docMk/>
            <pc:sldMk cId="919676232" sldId="261"/>
            <ac:cxnSpMk id="30" creationId="{085AA86F-6A4D-4BCB-A045-D992CDC2959B}"/>
          </ac:cxnSpMkLst>
        </pc:cxnChg>
      </pc:sldChg>
      <pc:sldChg chg="new del">
        <pc:chgData name="Charlotte Renwick (s2227725)" userId="S::s2227725@students.carlisle.ac.uk::5d8c69eb-970b-4d96-8bd5-b12ea91cdb80" providerId="AD" clId="Web-{8C3F242F-16A2-D28E-2DA8-3EEAC2700BC8}" dt="2025-02-23T19:09:00.963" v="2523"/>
        <pc:sldMkLst>
          <pc:docMk/>
          <pc:sldMk cId="3910953290" sldId="261"/>
        </pc:sldMkLst>
      </pc:sldChg>
      <pc:sldChg chg="addSp delSp modSp add ord replId">
        <pc:chgData name="Charlotte Renwick (s2227725)" userId="S::s2227725@students.carlisle.ac.uk::5d8c69eb-970b-4d96-8bd5-b12ea91cdb80" providerId="AD" clId="Web-{8C3F242F-16A2-D28E-2DA8-3EEAC2700BC8}" dt="2025-02-23T19:44:02.095" v="2925" actId="20577"/>
        <pc:sldMkLst>
          <pc:docMk/>
          <pc:sldMk cId="485031095" sldId="262"/>
        </pc:sldMkLst>
        <pc:spChg chg="mod ord">
          <ac:chgData name="Charlotte Renwick (s2227725)" userId="S::s2227725@students.carlisle.ac.uk::5d8c69eb-970b-4d96-8bd5-b12ea91cdb80" providerId="AD" clId="Web-{8C3F242F-16A2-D28E-2DA8-3EEAC2700BC8}" dt="2025-02-23T19:44:02.095" v="2925" actId="20577"/>
          <ac:spMkLst>
            <pc:docMk/>
            <pc:sldMk cId="485031095" sldId="262"/>
            <ac:spMk id="9" creationId="{B60D6BBA-5731-1631-B711-195B31C8AA47}"/>
          </ac:spMkLst>
        </pc:spChg>
        <pc:spChg chg="add">
          <ac:chgData name="Charlotte Renwick (s2227725)" userId="S::s2227725@students.carlisle.ac.uk::5d8c69eb-970b-4d96-8bd5-b12ea91cdb80" providerId="AD" clId="Web-{8C3F242F-16A2-D28E-2DA8-3EEAC2700BC8}" dt="2025-02-23T19:43:52.907" v="2921"/>
          <ac:spMkLst>
            <pc:docMk/>
            <pc:sldMk cId="485031095" sldId="262"/>
            <ac:spMk id="27" creationId="{0EECA69B-4C2A-7F31-8019-E90DB3BD49CB}"/>
          </ac:spMkLst>
        </pc:spChg>
        <pc:spChg chg="add">
          <ac:chgData name="Charlotte Renwick (s2227725)" userId="S::s2227725@students.carlisle.ac.uk::5d8c69eb-970b-4d96-8bd5-b12ea91cdb80" providerId="AD" clId="Web-{8C3F242F-16A2-D28E-2DA8-3EEAC2700BC8}" dt="2025-02-23T19:43:52.907" v="2921"/>
          <ac:spMkLst>
            <pc:docMk/>
            <pc:sldMk cId="485031095" sldId="262"/>
            <ac:spMk id="29" creationId="{857DEAC1-B3AA-6569-0A44-A191DF2F3C67}"/>
          </ac:spMkLst>
        </pc:spChg>
        <pc:picChg chg="add mod">
          <ac:chgData name="Charlotte Renwick (s2227725)" userId="S::s2227725@students.carlisle.ac.uk::5d8c69eb-970b-4d96-8bd5-b12ea91cdb80" providerId="AD" clId="Web-{8C3F242F-16A2-D28E-2DA8-3EEAC2700BC8}" dt="2025-02-23T19:43:52.907" v="2921"/>
          <ac:picMkLst>
            <pc:docMk/>
            <pc:sldMk cId="485031095" sldId="262"/>
            <ac:picMk id="3" creationId="{A27D55A5-0AC8-8F91-276B-F3E9E5319A43}"/>
          </ac:picMkLst>
        </pc:picChg>
        <pc:cxnChg chg="add">
          <ac:chgData name="Charlotte Renwick (s2227725)" userId="S::s2227725@students.carlisle.ac.uk::5d8c69eb-970b-4d96-8bd5-b12ea91cdb80" providerId="AD" clId="Web-{8C3F242F-16A2-D28E-2DA8-3EEAC2700BC8}" dt="2025-02-23T19:43:52.907" v="2921"/>
          <ac:cxnSpMkLst>
            <pc:docMk/>
            <pc:sldMk cId="485031095" sldId="262"/>
            <ac:cxnSpMk id="25" creationId="{F64F9B95-9045-48D2-B9F3-2927E98F54AA}"/>
          </ac:cxnSpMkLst>
        </pc:cxnChg>
        <pc:cxnChg chg="add">
          <ac:chgData name="Charlotte Renwick (s2227725)" userId="S::s2227725@students.carlisle.ac.uk::5d8c69eb-970b-4d96-8bd5-b12ea91cdb80" providerId="AD" clId="Web-{8C3F242F-16A2-D28E-2DA8-3EEAC2700BC8}" dt="2025-02-23T19:43:52.907" v="2921"/>
          <ac:cxnSpMkLst>
            <pc:docMk/>
            <pc:sldMk cId="485031095" sldId="262"/>
            <ac:cxnSpMk id="26" creationId="{085AA86F-6A4D-4BCB-A045-D992CDC2959B}"/>
          </ac:cxnSpMkLst>
        </pc:cxnChg>
      </pc:sldChg>
      <pc:sldMasterChg chg="add del addSldLayout delSldLayout">
        <pc:chgData name="Charlotte Renwick (s2227725)" userId="S::s2227725@students.carlisle.ac.uk::5d8c69eb-970b-4d96-8bd5-b12ea91cdb80" providerId="AD" clId="Web-{8C3F242F-16A2-D28E-2DA8-3EEAC2700BC8}" dt="2025-02-23T18:14:07.148" v="4"/>
        <pc:sldMasterMkLst>
          <pc:docMk/>
          <pc:sldMasterMk cId="1747310134" sldId="2147483734"/>
        </pc:sldMasterMkLst>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1987930719" sldId="2147483723"/>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2224048032" sldId="2147483724"/>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3472146535" sldId="2147483725"/>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3131612977" sldId="2147483726"/>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1875826609" sldId="2147483727"/>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2881721481" sldId="2147483728"/>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2092521992" sldId="2147483729"/>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2117979469" sldId="2147483730"/>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2617583289" sldId="2147483731"/>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3796410018" sldId="2147483732"/>
          </pc:sldLayoutMkLst>
        </pc:sldLayoutChg>
        <pc:sldLayoutChg chg="add del">
          <pc:chgData name="Charlotte Renwick (s2227725)" userId="S::s2227725@students.carlisle.ac.uk::5d8c69eb-970b-4d96-8bd5-b12ea91cdb80" providerId="AD" clId="Web-{8C3F242F-16A2-D28E-2DA8-3EEAC2700BC8}" dt="2025-02-23T18:14:07.148" v="4"/>
          <pc:sldLayoutMkLst>
            <pc:docMk/>
            <pc:sldMasterMk cId="1747310134" sldId="2147483734"/>
            <pc:sldLayoutMk cId="459368315" sldId="2147483733"/>
          </pc:sldLayoutMkLst>
        </pc:sldLayoutChg>
      </pc:sldMasterChg>
      <pc:sldMasterChg chg="add del addSldLayout delSldLayout">
        <pc:chgData name="Charlotte Renwick (s2227725)" userId="S::s2227725@students.carlisle.ac.uk::5d8c69eb-970b-4d96-8bd5-b12ea91cdb80" providerId="AD" clId="Web-{8C3F242F-16A2-D28E-2DA8-3EEAC2700BC8}" dt="2025-02-23T18:13:56.007" v="1"/>
        <pc:sldMasterMkLst>
          <pc:docMk/>
          <pc:sldMasterMk cId="120835408" sldId="2147483735"/>
        </pc:sldMasterMkLst>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161544196" sldId="2147483736"/>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456720272" sldId="2147483737"/>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2666611642" sldId="2147483738"/>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4033081420" sldId="2147483739"/>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3217460336" sldId="2147483740"/>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3985450436" sldId="2147483741"/>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1501877497" sldId="2147483742"/>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3400607480" sldId="2147483743"/>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4078531349" sldId="2147483744"/>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664815094" sldId="2147483745"/>
          </pc:sldLayoutMkLst>
        </pc:sldLayoutChg>
        <pc:sldLayoutChg chg="add del">
          <pc:chgData name="Charlotte Renwick (s2227725)" userId="S::s2227725@students.carlisle.ac.uk::5d8c69eb-970b-4d96-8bd5-b12ea91cdb80" providerId="AD" clId="Web-{8C3F242F-16A2-D28E-2DA8-3EEAC2700BC8}" dt="2025-02-23T18:13:56.007" v="1"/>
          <pc:sldLayoutMkLst>
            <pc:docMk/>
            <pc:sldMasterMk cId="120835408" sldId="2147483735"/>
            <pc:sldLayoutMk cId="1652798181" sldId="2147483746"/>
          </pc:sldLayoutMkLst>
        </pc:sldLayoutChg>
      </pc:sldMasterChg>
      <pc:sldMasterChg chg="add del addSldLayout delSldLayout">
        <pc:chgData name="Charlotte Renwick (s2227725)" userId="S::s2227725@students.carlisle.ac.uk::5d8c69eb-970b-4d96-8bd5-b12ea91cdb80" providerId="AD" clId="Web-{8C3F242F-16A2-D28E-2DA8-3EEAC2700BC8}" dt="2025-02-23T18:14:07.101" v="3"/>
        <pc:sldMasterMkLst>
          <pc:docMk/>
          <pc:sldMasterMk cId="2971737511" sldId="2147483758"/>
        </pc:sldMasterMkLst>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3234960588" sldId="2147483747"/>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1671485375" sldId="2147483748"/>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3364179090" sldId="2147483749"/>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1247803862" sldId="2147483750"/>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3008587119" sldId="2147483751"/>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1481581971" sldId="2147483752"/>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1961149156" sldId="2147483753"/>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741172390" sldId="2147483754"/>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89109480" sldId="2147483755"/>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308334935" sldId="2147483756"/>
          </pc:sldLayoutMkLst>
        </pc:sldLayoutChg>
        <pc:sldLayoutChg chg="add del">
          <pc:chgData name="Charlotte Renwick (s2227725)" userId="S::s2227725@students.carlisle.ac.uk::5d8c69eb-970b-4d96-8bd5-b12ea91cdb80" providerId="AD" clId="Web-{8C3F242F-16A2-D28E-2DA8-3EEAC2700BC8}" dt="2025-02-23T18:14:07.101" v="3"/>
          <pc:sldLayoutMkLst>
            <pc:docMk/>
            <pc:sldMasterMk cId="2971737511" sldId="2147483758"/>
            <pc:sldLayoutMk cId="665319232" sldId="2147483757"/>
          </pc:sldLayoutMkLst>
        </pc:sldLayoutChg>
      </pc:sldMasterChg>
      <pc:sldMasterChg chg="add addSldLayout">
        <pc:chgData name="Charlotte Renwick (s2227725)" userId="S::s2227725@students.carlisle.ac.uk::5d8c69eb-970b-4d96-8bd5-b12ea91cdb80" providerId="AD" clId="Web-{8C3F242F-16A2-D28E-2DA8-3EEAC2700BC8}" dt="2025-02-23T18:14:07.148" v="4"/>
        <pc:sldMasterMkLst>
          <pc:docMk/>
          <pc:sldMasterMk cId="4207976972" sldId="2147483771"/>
        </pc:sldMasterMkLst>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1607182249" sldId="2147483760"/>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2882248140" sldId="2147483761"/>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426790745" sldId="2147483762"/>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3318711328" sldId="2147483763"/>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48909719" sldId="2147483764"/>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3049498676" sldId="2147483765"/>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3146823124" sldId="2147483766"/>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239028276" sldId="2147483767"/>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828128641" sldId="2147483768"/>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4160660286" sldId="2147483769"/>
          </pc:sldLayoutMkLst>
        </pc:sldLayoutChg>
        <pc:sldLayoutChg chg="add">
          <pc:chgData name="Charlotte Renwick (s2227725)" userId="S::s2227725@students.carlisle.ac.uk::5d8c69eb-970b-4d96-8bd5-b12ea91cdb80" providerId="AD" clId="Web-{8C3F242F-16A2-D28E-2DA8-3EEAC2700BC8}" dt="2025-02-23T18:14:07.148" v="4"/>
          <pc:sldLayoutMkLst>
            <pc:docMk/>
            <pc:sldMasterMk cId="4207976972" sldId="2147483771"/>
            <pc:sldLayoutMk cId="3991878980" sldId="2147483770"/>
          </pc:sldLayoutMkLst>
        </pc:sldLayoutChg>
      </pc:sldMasterChg>
    </pc:docChg>
  </pc:docChgLst>
  <pc:docChgLst>
    <pc:chgData name="Charlotte Renwick (s2227725)" userId="S::s2227725@students.carlisle.ac.uk::5d8c69eb-970b-4d96-8bd5-b12ea91cdb80" providerId="AD" clId="Web-{7D09F380-AF95-90D7-768A-6BAB9C908DE4}"/>
    <pc:docChg chg="addSld modSld sldOrd">
      <pc:chgData name="Charlotte Renwick (s2227725)" userId="S::s2227725@students.carlisle.ac.uk::5d8c69eb-970b-4d96-8bd5-b12ea91cdb80" providerId="AD" clId="Web-{7D09F380-AF95-90D7-768A-6BAB9C908DE4}" dt="2025-02-25T19:36:46.611" v="1304" actId="20577"/>
      <pc:docMkLst>
        <pc:docMk/>
      </pc:docMkLst>
      <pc:sldChg chg="modSp">
        <pc:chgData name="Charlotte Renwick (s2227725)" userId="S::s2227725@students.carlisle.ac.uk::5d8c69eb-970b-4d96-8bd5-b12ea91cdb80" providerId="AD" clId="Web-{7D09F380-AF95-90D7-768A-6BAB9C908DE4}" dt="2025-02-25T19:05:08.796" v="598"/>
        <pc:sldMkLst>
          <pc:docMk/>
          <pc:sldMk cId="1417008087" sldId="260"/>
        </pc:sldMkLst>
        <pc:graphicFrameChg chg="modGraphic">
          <ac:chgData name="Charlotte Renwick (s2227725)" userId="S::s2227725@students.carlisle.ac.uk::5d8c69eb-970b-4d96-8bd5-b12ea91cdb80" providerId="AD" clId="Web-{7D09F380-AF95-90D7-768A-6BAB9C908DE4}" dt="2025-02-25T19:05:08.796" v="598"/>
          <ac:graphicFrameMkLst>
            <pc:docMk/>
            <pc:sldMk cId="1417008087" sldId="260"/>
            <ac:graphicFrameMk id="6" creationId="{237C89A4-73C5-FDBB-DA64-3C1A106BCB14}"/>
          </ac:graphicFrameMkLst>
        </pc:graphicFrameChg>
      </pc:sldChg>
      <pc:sldChg chg="addSp delSp modSp add ord replId addAnim delAnim modAnim">
        <pc:chgData name="Charlotte Renwick (s2227725)" userId="S::s2227725@students.carlisle.ac.uk::5d8c69eb-970b-4d96-8bd5-b12ea91cdb80" providerId="AD" clId="Web-{7D09F380-AF95-90D7-768A-6BAB9C908DE4}" dt="2025-02-25T19:24:06.419" v="1209"/>
        <pc:sldMkLst>
          <pc:docMk/>
          <pc:sldMk cId="3532694147" sldId="263"/>
        </pc:sldMkLst>
        <pc:spChg chg="add mod">
          <ac:chgData name="Charlotte Renwick (s2227725)" userId="S::s2227725@students.carlisle.ac.uk::5d8c69eb-970b-4d96-8bd5-b12ea91cdb80" providerId="AD" clId="Web-{7D09F380-AF95-90D7-768A-6BAB9C908DE4}" dt="2025-02-25T18:21:21.666" v="38" actId="1076"/>
          <ac:spMkLst>
            <pc:docMk/>
            <pc:sldMk cId="3532694147" sldId="263"/>
            <ac:spMk id="4" creationId="{1D08226B-0D5F-E50A-9226-26D309B15B00}"/>
          </ac:spMkLst>
        </pc:spChg>
        <pc:spChg chg="mod">
          <ac:chgData name="Charlotte Renwick (s2227725)" userId="S::s2227725@students.carlisle.ac.uk::5d8c69eb-970b-4d96-8bd5-b12ea91cdb80" providerId="AD" clId="Web-{7D09F380-AF95-90D7-768A-6BAB9C908DE4}" dt="2025-02-25T18:51:54.572" v="216" actId="20577"/>
          <ac:spMkLst>
            <pc:docMk/>
            <pc:sldMk cId="3532694147" sldId="263"/>
            <ac:spMk id="9" creationId="{D7564555-BF80-57AF-59B4-01E06F254124}"/>
          </ac:spMkLst>
        </pc:spChg>
        <pc:picChg chg="add mod">
          <ac:chgData name="Charlotte Renwick (s2227725)" userId="S::s2227725@students.carlisle.ac.uk::5d8c69eb-970b-4d96-8bd5-b12ea91cdb80" providerId="AD" clId="Web-{7D09F380-AF95-90D7-768A-6BAB9C908DE4}" dt="2025-02-25T18:20:20.367" v="13" actId="1076"/>
          <ac:picMkLst>
            <pc:docMk/>
            <pc:sldMk cId="3532694147" sldId="263"/>
            <ac:picMk id="2" creationId="{7AC5539B-268A-23C6-460E-21B9045EEB5C}"/>
          </ac:picMkLst>
        </pc:picChg>
      </pc:sldChg>
      <pc:sldChg chg="addSp delSp modSp add replId addAnim delAnim modAnim">
        <pc:chgData name="Charlotte Renwick (s2227725)" userId="S::s2227725@students.carlisle.ac.uk::5d8c69eb-970b-4d96-8bd5-b12ea91cdb80" providerId="AD" clId="Web-{7D09F380-AF95-90D7-768A-6BAB9C908DE4}" dt="2025-02-25T19:23:56.372" v="1206"/>
        <pc:sldMkLst>
          <pc:docMk/>
          <pc:sldMk cId="3737710875" sldId="264"/>
        </pc:sldMkLst>
        <pc:spChg chg="mod">
          <ac:chgData name="Charlotte Renwick (s2227725)" userId="S::s2227725@students.carlisle.ac.uk::5d8c69eb-970b-4d96-8bd5-b12ea91cdb80" providerId="AD" clId="Web-{7D09F380-AF95-90D7-768A-6BAB9C908DE4}" dt="2025-02-25T18:32:44.027" v="188" actId="1076"/>
          <ac:spMkLst>
            <pc:docMk/>
            <pc:sldMk cId="3737710875" sldId="264"/>
            <ac:spMk id="4" creationId="{B4FB5851-214C-D92D-7B2A-71CA0CA11CE7}"/>
          </ac:spMkLst>
        </pc:spChg>
        <pc:spChg chg="mod">
          <ac:chgData name="Charlotte Renwick (s2227725)" userId="S::s2227725@students.carlisle.ac.uk::5d8c69eb-970b-4d96-8bd5-b12ea91cdb80" providerId="AD" clId="Web-{7D09F380-AF95-90D7-768A-6BAB9C908DE4}" dt="2025-02-25T18:33:07.028" v="192" actId="1076"/>
          <ac:spMkLst>
            <pc:docMk/>
            <pc:sldMk cId="3737710875" sldId="264"/>
            <ac:spMk id="9" creationId="{4FEE9100-49EF-E1AE-587D-6B9712B17BF9}"/>
          </ac:spMkLst>
        </pc:spChg>
        <pc:picChg chg="add mod">
          <ac:chgData name="Charlotte Renwick (s2227725)" userId="S::s2227725@students.carlisle.ac.uk::5d8c69eb-970b-4d96-8bd5-b12ea91cdb80" providerId="AD" clId="Web-{7D09F380-AF95-90D7-768A-6BAB9C908DE4}" dt="2025-02-25T18:34:42.155" v="200" actId="1076"/>
          <ac:picMkLst>
            <pc:docMk/>
            <pc:sldMk cId="3737710875" sldId="264"/>
            <ac:picMk id="3" creationId="{7EE429CA-90DE-374A-FB09-B5591B9F0B17}"/>
          </ac:picMkLst>
        </pc:picChg>
      </pc:sldChg>
      <pc:sldChg chg="addSp delSp modSp add ord replId modTransition addAnim delAnim modAnim">
        <pc:chgData name="Charlotte Renwick (s2227725)" userId="S::s2227725@students.carlisle.ac.uk::5d8c69eb-970b-4d96-8bd5-b12ea91cdb80" providerId="AD" clId="Web-{7D09F380-AF95-90D7-768A-6BAB9C908DE4}" dt="2025-02-25T19:23:43.747" v="1203"/>
        <pc:sldMkLst>
          <pc:docMk/>
          <pc:sldMk cId="959952292" sldId="265"/>
        </pc:sldMkLst>
        <pc:spChg chg="add mod">
          <ac:chgData name="Charlotte Renwick (s2227725)" userId="S::s2227725@students.carlisle.ac.uk::5d8c69eb-970b-4d96-8bd5-b12ea91cdb80" providerId="AD" clId="Web-{7D09F380-AF95-90D7-768A-6BAB9C908DE4}" dt="2025-02-25T18:57:07.877" v="243" actId="14100"/>
          <ac:spMkLst>
            <pc:docMk/>
            <pc:sldMk cId="959952292" sldId="265"/>
            <ac:spMk id="6" creationId="{FFEB7523-8791-0E71-CF00-349432572D3D}"/>
          </ac:spMkLst>
        </pc:spChg>
        <pc:spChg chg="add">
          <ac:chgData name="Charlotte Renwick (s2227725)" userId="S::s2227725@students.carlisle.ac.uk::5d8c69eb-970b-4d96-8bd5-b12ea91cdb80" providerId="AD" clId="Web-{7D09F380-AF95-90D7-768A-6BAB9C908DE4}" dt="2025-02-25T18:56:02.329" v="224"/>
          <ac:spMkLst>
            <pc:docMk/>
            <pc:sldMk cId="959952292" sldId="265"/>
            <ac:spMk id="44" creationId="{0EECA69B-4C2A-7F31-8019-E90DB3BD49CB}"/>
          </ac:spMkLst>
        </pc:spChg>
        <pc:spChg chg="add">
          <ac:chgData name="Charlotte Renwick (s2227725)" userId="S::s2227725@students.carlisle.ac.uk::5d8c69eb-970b-4d96-8bd5-b12ea91cdb80" providerId="AD" clId="Web-{7D09F380-AF95-90D7-768A-6BAB9C908DE4}" dt="2025-02-25T18:56:02.329" v="224"/>
          <ac:spMkLst>
            <pc:docMk/>
            <pc:sldMk cId="959952292" sldId="265"/>
            <ac:spMk id="45" creationId="{857DEAC1-B3AA-6569-0A44-A191DF2F3C67}"/>
          </ac:spMkLst>
        </pc:spChg>
        <pc:picChg chg="add mod">
          <ac:chgData name="Charlotte Renwick (s2227725)" userId="S::s2227725@students.carlisle.ac.uk::5d8c69eb-970b-4d96-8bd5-b12ea91cdb80" providerId="AD" clId="Web-{7D09F380-AF95-90D7-768A-6BAB9C908DE4}" dt="2025-02-25T18:56:39.205" v="232" actId="1076"/>
          <ac:picMkLst>
            <pc:docMk/>
            <pc:sldMk cId="959952292" sldId="265"/>
            <ac:picMk id="2" creationId="{98B2A543-ADAF-8A14-8446-E052D04AEE05}"/>
          </ac:picMkLst>
        </pc:picChg>
        <pc:cxnChg chg="add">
          <ac:chgData name="Charlotte Renwick (s2227725)" userId="S::s2227725@students.carlisle.ac.uk::5d8c69eb-970b-4d96-8bd5-b12ea91cdb80" providerId="AD" clId="Web-{7D09F380-AF95-90D7-768A-6BAB9C908DE4}" dt="2025-02-25T18:56:02.329" v="224"/>
          <ac:cxnSpMkLst>
            <pc:docMk/>
            <pc:sldMk cId="959952292" sldId="265"/>
            <ac:cxnSpMk id="42" creationId="{F64F9B95-9045-48D2-B9F3-2927E98F54AA}"/>
          </ac:cxnSpMkLst>
        </pc:cxnChg>
        <pc:cxnChg chg="add">
          <ac:chgData name="Charlotte Renwick (s2227725)" userId="S::s2227725@students.carlisle.ac.uk::5d8c69eb-970b-4d96-8bd5-b12ea91cdb80" providerId="AD" clId="Web-{7D09F380-AF95-90D7-768A-6BAB9C908DE4}" dt="2025-02-25T18:56:02.329" v="224"/>
          <ac:cxnSpMkLst>
            <pc:docMk/>
            <pc:sldMk cId="959952292" sldId="265"/>
            <ac:cxnSpMk id="43" creationId="{085AA86F-6A4D-4BCB-A045-D992CDC2959B}"/>
          </ac:cxnSpMkLst>
        </pc:cxnChg>
      </pc:sldChg>
      <pc:sldChg chg="addSp delSp modSp add ord replId addAnim delAnim modAnim">
        <pc:chgData name="Charlotte Renwick (s2227725)" userId="S::s2227725@students.carlisle.ac.uk::5d8c69eb-970b-4d96-8bd5-b12ea91cdb80" providerId="AD" clId="Web-{7D09F380-AF95-90D7-768A-6BAB9C908DE4}" dt="2025-02-25T19:23:37.387" v="1202"/>
        <pc:sldMkLst>
          <pc:docMk/>
          <pc:sldMk cId="3094365171" sldId="266"/>
        </pc:sldMkLst>
        <pc:spChg chg="mod">
          <ac:chgData name="Charlotte Renwick (s2227725)" userId="S::s2227725@students.carlisle.ac.uk::5d8c69eb-970b-4d96-8bd5-b12ea91cdb80" providerId="AD" clId="Web-{7D09F380-AF95-90D7-768A-6BAB9C908DE4}" dt="2025-02-25T19:17:47.284" v="1155" actId="14100"/>
          <ac:spMkLst>
            <pc:docMk/>
            <pc:sldMk cId="3094365171" sldId="266"/>
            <ac:spMk id="4" creationId="{75A52EC1-40D0-C0AD-A2A9-C82D1260CB6B}"/>
          </ac:spMkLst>
        </pc:spChg>
        <pc:graphicFrameChg chg="add mod modGraphic">
          <ac:chgData name="Charlotte Renwick (s2227725)" userId="S::s2227725@students.carlisle.ac.uk::5d8c69eb-970b-4d96-8bd5-b12ea91cdb80" providerId="AD" clId="Web-{7D09F380-AF95-90D7-768A-6BAB9C908DE4}" dt="2025-02-25T19:17:52.707" v="1156"/>
          <ac:graphicFrameMkLst>
            <pc:docMk/>
            <pc:sldMk cId="3094365171" sldId="266"/>
            <ac:graphicFrameMk id="2" creationId="{B3C99F4F-772E-A815-E19D-0FD9EF53232C}"/>
          </ac:graphicFrameMkLst>
        </pc:graphicFrameChg>
        <pc:graphicFrameChg chg="add mod modGraphic">
          <ac:chgData name="Charlotte Renwick (s2227725)" userId="S::s2227725@students.carlisle.ac.uk::5d8c69eb-970b-4d96-8bd5-b12ea91cdb80" providerId="AD" clId="Web-{7D09F380-AF95-90D7-768A-6BAB9C908DE4}" dt="2025-02-25T19:17:40.034" v="1153"/>
          <ac:graphicFrameMkLst>
            <pc:docMk/>
            <pc:sldMk cId="3094365171" sldId="266"/>
            <ac:graphicFrameMk id="3" creationId="{2D987978-C726-2187-E33B-0ACB0FEDC763}"/>
          </ac:graphicFrameMkLst>
        </pc:graphicFrameChg>
      </pc:sldChg>
      <pc:sldChg chg="addSp delSp modSp add ord replId addAnim delAnim modAnim">
        <pc:chgData name="Charlotte Renwick (s2227725)" userId="S::s2227725@students.carlisle.ac.uk::5d8c69eb-970b-4d96-8bd5-b12ea91cdb80" providerId="AD" clId="Web-{7D09F380-AF95-90D7-768A-6BAB9C908DE4}" dt="2025-02-25T19:23:29.731" v="1200"/>
        <pc:sldMkLst>
          <pc:docMk/>
          <pc:sldMk cId="119765632" sldId="267"/>
        </pc:sldMkLst>
        <pc:spChg chg="add mod">
          <ac:chgData name="Charlotte Renwick (s2227725)" userId="S::s2227725@students.carlisle.ac.uk::5d8c69eb-970b-4d96-8bd5-b12ea91cdb80" providerId="AD" clId="Web-{7D09F380-AF95-90D7-768A-6BAB9C908DE4}" dt="2025-02-25T19:20:26.460" v="1175" actId="20577"/>
          <ac:spMkLst>
            <pc:docMk/>
            <pc:sldMk cId="119765632" sldId="267"/>
            <ac:spMk id="5" creationId="{A34425FB-CB83-7104-0A73-5EE2549330AE}"/>
          </ac:spMkLst>
        </pc:spChg>
        <pc:spChg chg="add">
          <ac:chgData name="Charlotte Renwick (s2227725)" userId="S::s2227725@students.carlisle.ac.uk::5d8c69eb-970b-4d96-8bd5-b12ea91cdb80" providerId="AD" clId="Web-{7D09F380-AF95-90D7-768A-6BAB9C908DE4}" dt="2025-02-25T19:19:59.272" v="1165"/>
          <ac:spMkLst>
            <pc:docMk/>
            <pc:sldMk cId="119765632" sldId="267"/>
            <ac:spMk id="60" creationId="{0EECA69B-4C2A-7F31-8019-E90DB3BD49CB}"/>
          </ac:spMkLst>
        </pc:spChg>
        <pc:spChg chg="add">
          <ac:chgData name="Charlotte Renwick (s2227725)" userId="S::s2227725@students.carlisle.ac.uk::5d8c69eb-970b-4d96-8bd5-b12ea91cdb80" providerId="AD" clId="Web-{7D09F380-AF95-90D7-768A-6BAB9C908DE4}" dt="2025-02-25T19:19:59.272" v="1165"/>
          <ac:spMkLst>
            <pc:docMk/>
            <pc:sldMk cId="119765632" sldId="267"/>
            <ac:spMk id="61" creationId="{857DEAC1-B3AA-6569-0A44-A191DF2F3C67}"/>
          </ac:spMkLst>
        </pc:spChg>
        <pc:picChg chg="add mod">
          <ac:chgData name="Charlotte Renwick (s2227725)" userId="S::s2227725@students.carlisle.ac.uk::5d8c69eb-970b-4d96-8bd5-b12ea91cdb80" providerId="AD" clId="Web-{7D09F380-AF95-90D7-768A-6BAB9C908DE4}" dt="2025-02-25T19:19:59.272" v="1165"/>
          <ac:picMkLst>
            <pc:docMk/>
            <pc:sldMk cId="119765632" sldId="267"/>
            <ac:picMk id="3" creationId="{3CCB7D27-ABE7-5E17-5FAB-3912B87568AA}"/>
          </ac:picMkLst>
        </pc:picChg>
        <pc:cxnChg chg="add">
          <ac:chgData name="Charlotte Renwick (s2227725)" userId="S::s2227725@students.carlisle.ac.uk::5d8c69eb-970b-4d96-8bd5-b12ea91cdb80" providerId="AD" clId="Web-{7D09F380-AF95-90D7-768A-6BAB9C908DE4}" dt="2025-02-25T19:19:59.272" v="1165"/>
          <ac:cxnSpMkLst>
            <pc:docMk/>
            <pc:sldMk cId="119765632" sldId="267"/>
            <ac:cxnSpMk id="58" creationId="{F64F9B95-9045-48D2-B9F3-2927E98F54AA}"/>
          </ac:cxnSpMkLst>
        </pc:cxnChg>
        <pc:cxnChg chg="add">
          <ac:chgData name="Charlotte Renwick (s2227725)" userId="S::s2227725@students.carlisle.ac.uk::5d8c69eb-970b-4d96-8bd5-b12ea91cdb80" providerId="AD" clId="Web-{7D09F380-AF95-90D7-768A-6BAB9C908DE4}" dt="2025-02-25T19:19:59.272" v="1165"/>
          <ac:cxnSpMkLst>
            <pc:docMk/>
            <pc:sldMk cId="119765632" sldId="267"/>
            <ac:cxnSpMk id="59" creationId="{085AA86F-6A4D-4BCB-A045-D992CDC2959B}"/>
          </ac:cxnSpMkLst>
        </pc:cxnChg>
      </pc:sldChg>
      <pc:sldChg chg="addSp delSp modSp add ord replId addAnim delAnim modAnim">
        <pc:chgData name="Charlotte Renwick (s2227725)" userId="S::s2227725@students.carlisle.ac.uk::5d8c69eb-970b-4d96-8bd5-b12ea91cdb80" providerId="AD" clId="Web-{7D09F380-AF95-90D7-768A-6BAB9C908DE4}" dt="2025-02-25T19:23:21.965" v="1199"/>
        <pc:sldMkLst>
          <pc:docMk/>
          <pc:sldMk cId="676585205" sldId="268"/>
        </pc:sldMkLst>
        <pc:spChg chg="mod">
          <ac:chgData name="Charlotte Renwick (s2227725)" userId="S::s2227725@students.carlisle.ac.uk::5d8c69eb-970b-4d96-8bd5-b12ea91cdb80" providerId="AD" clId="Web-{7D09F380-AF95-90D7-768A-6BAB9C908DE4}" dt="2025-02-25T19:23:03.840" v="1197" actId="20577"/>
          <ac:spMkLst>
            <pc:docMk/>
            <pc:sldMk cId="676585205" sldId="268"/>
            <ac:spMk id="9" creationId="{590B1094-4712-2E0A-CE3F-EFFA3AC36610}"/>
          </ac:spMkLst>
        </pc:spChg>
        <pc:picChg chg="add mod">
          <ac:chgData name="Charlotte Renwick (s2227725)" userId="S::s2227725@students.carlisle.ac.uk::5d8c69eb-970b-4d96-8bd5-b12ea91cdb80" providerId="AD" clId="Web-{7D09F380-AF95-90D7-768A-6BAB9C908DE4}" dt="2025-02-25T19:22:09.432" v="1183" actId="1076"/>
          <ac:picMkLst>
            <pc:docMk/>
            <pc:sldMk cId="676585205" sldId="268"/>
            <ac:picMk id="2" creationId="{FE05BE47-75B4-A8D4-8D62-BDC7320E063A}"/>
          </ac:picMkLst>
        </pc:picChg>
      </pc:sldChg>
      <pc:sldChg chg="addSp delSp modSp add replId addAnim delAnim modAnim">
        <pc:chgData name="Charlotte Renwick (s2227725)" userId="S::s2227725@students.carlisle.ac.uk::5d8c69eb-970b-4d96-8bd5-b12ea91cdb80" providerId="AD" clId="Web-{7D09F380-AF95-90D7-768A-6BAB9C908DE4}" dt="2025-02-25T19:31:20.368" v="1249"/>
        <pc:sldMkLst>
          <pc:docMk/>
          <pc:sldMk cId="861354279" sldId="269"/>
        </pc:sldMkLst>
        <pc:spChg chg="mod">
          <ac:chgData name="Charlotte Renwick (s2227725)" userId="S::s2227725@students.carlisle.ac.uk::5d8c69eb-970b-4d96-8bd5-b12ea91cdb80" providerId="AD" clId="Web-{7D09F380-AF95-90D7-768A-6BAB9C908DE4}" dt="2025-02-25T19:24:52.280" v="1219" actId="1076"/>
          <ac:spMkLst>
            <pc:docMk/>
            <pc:sldMk cId="861354279" sldId="269"/>
            <ac:spMk id="9" creationId="{46FABCFA-B03A-2287-E3FC-44005830236B}"/>
          </ac:spMkLst>
        </pc:spChg>
        <pc:picChg chg="add mod">
          <ac:chgData name="Charlotte Renwick (s2227725)" userId="S::s2227725@students.carlisle.ac.uk::5d8c69eb-970b-4d96-8bd5-b12ea91cdb80" providerId="AD" clId="Web-{7D09F380-AF95-90D7-768A-6BAB9C908DE4}" dt="2025-02-25T19:26:42.376" v="1227" actId="1076"/>
          <ac:picMkLst>
            <pc:docMk/>
            <pc:sldMk cId="861354279" sldId="269"/>
            <ac:picMk id="3" creationId="{91708F54-A629-7367-00B5-639C94F34313}"/>
          </ac:picMkLst>
        </pc:picChg>
      </pc:sldChg>
      <pc:sldChg chg="addSp delSp modSp add mod ord replId addAnim delAnim setClrOvrMap">
        <pc:chgData name="Charlotte Renwick (s2227725)" userId="S::s2227725@students.carlisle.ac.uk::5d8c69eb-970b-4d96-8bd5-b12ea91cdb80" providerId="AD" clId="Web-{7D09F380-AF95-90D7-768A-6BAB9C908DE4}" dt="2025-02-25T19:31:06.352" v="1247" actId="20577"/>
        <pc:sldMkLst>
          <pc:docMk/>
          <pc:sldMk cId="2577689912" sldId="270"/>
        </pc:sldMkLst>
        <pc:spChg chg="add mod">
          <ac:chgData name="Charlotte Renwick (s2227725)" userId="S::s2227725@students.carlisle.ac.uk::5d8c69eb-970b-4d96-8bd5-b12ea91cdb80" providerId="AD" clId="Web-{7D09F380-AF95-90D7-768A-6BAB9C908DE4}" dt="2025-02-25T19:31:06.352" v="1247" actId="20577"/>
          <ac:spMkLst>
            <pc:docMk/>
            <pc:sldMk cId="2577689912" sldId="270"/>
            <ac:spMk id="6" creationId="{2C85A108-8193-088B-9FDA-BA7CE62B1F7F}"/>
          </ac:spMkLst>
        </pc:spChg>
        <pc:spChg chg="add">
          <ac:chgData name="Charlotte Renwick (s2227725)" userId="S::s2227725@students.carlisle.ac.uk::5d8c69eb-970b-4d96-8bd5-b12ea91cdb80" providerId="AD" clId="Web-{7D09F380-AF95-90D7-768A-6BAB9C908DE4}" dt="2025-02-25T19:27:40.847" v="1238"/>
          <ac:spMkLst>
            <pc:docMk/>
            <pc:sldMk cId="2577689912" sldId="270"/>
            <ac:spMk id="92" creationId="{0EECA69B-4C2A-7F31-8019-E90DB3BD49CB}"/>
          </ac:spMkLst>
        </pc:spChg>
        <pc:spChg chg="add">
          <ac:chgData name="Charlotte Renwick (s2227725)" userId="S::s2227725@students.carlisle.ac.uk::5d8c69eb-970b-4d96-8bd5-b12ea91cdb80" providerId="AD" clId="Web-{7D09F380-AF95-90D7-768A-6BAB9C908DE4}" dt="2025-02-25T19:27:40.847" v="1238"/>
          <ac:spMkLst>
            <pc:docMk/>
            <pc:sldMk cId="2577689912" sldId="270"/>
            <ac:spMk id="93" creationId="{857DEAC1-B3AA-6569-0A44-A191DF2F3C67}"/>
          </ac:spMkLst>
        </pc:spChg>
        <pc:picChg chg="add mod">
          <ac:chgData name="Charlotte Renwick (s2227725)" userId="S::s2227725@students.carlisle.ac.uk::5d8c69eb-970b-4d96-8bd5-b12ea91cdb80" providerId="AD" clId="Web-{7D09F380-AF95-90D7-768A-6BAB9C908DE4}" dt="2025-02-25T19:27:40.847" v="1238"/>
          <ac:picMkLst>
            <pc:docMk/>
            <pc:sldMk cId="2577689912" sldId="270"/>
            <ac:picMk id="2" creationId="{81045843-92F8-5E62-84CA-AE2F1B5E52DE}"/>
          </ac:picMkLst>
        </pc:picChg>
        <pc:cxnChg chg="add">
          <ac:chgData name="Charlotte Renwick (s2227725)" userId="S::s2227725@students.carlisle.ac.uk::5d8c69eb-970b-4d96-8bd5-b12ea91cdb80" providerId="AD" clId="Web-{7D09F380-AF95-90D7-768A-6BAB9C908DE4}" dt="2025-02-25T19:27:40.847" v="1238"/>
          <ac:cxnSpMkLst>
            <pc:docMk/>
            <pc:sldMk cId="2577689912" sldId="270"/>
            <ac:cxnSpMk id="90" creationId="{F64F9B95-9045-48D2-B9F3-2927E98F54AA}"/>
          </ac:cxnSpMkLst>
        </pc:cxnChg>
        <pc:cxnChg chg="add">
          <ac:chgData name="Charlotte Renwick (s2227725)" userId="S::s2227725@students.carlisle.ac.uk::5d8c69eb-970b-4d96-8bd5-b12ea91cdb80" providerId="AD" clId="Web-{7D09F380-AF95-90D7-768A-6BAB9C908DE4}" dt="2025-02-25T19:27:40.847" v="1238"/>
          <ac:cxnSpMkLst>
            <pc:docMk/>
            <pc:sldMk cId="2577689912" sldId="270"/>
            <ac:cxnSpMk id="91" creationId="{085AA86F-6A4D-4BCB-A045-D992CDC2959B}"/>
          </ac:cxnSpMkLst>
        </pc:cxnChg>
      </pc:sldChg>
      <pc:sldChg chg="addSp delSp modSp add ord replId addAnim delAnim">
        <pc:chgData name="Charlotte Renwick (s2227725)" userId="S::s2227725@students.carlisle.ac.uk::5d8c69eb-970b-4d96-8bd5-b12ea91cdb80" providerId="AD" clId="Web-{7D09F380-AF95-90D7-768A-6BAB9C908DE4}" dt="2025-02-25T19:33:49.747" v="1270" actId="20577"/>
        <pc:sldMkLst>
          <pc:docMk/>
          <pc:sldMk cId="1100373804" sldId="271"/>
        </pc:sldMkLst>
        <pc:spChg chg="add mod">
          <ac:chgData name="Charlotte Renwick (s2227725)" userId="S::s2227725@students.carlisle.ac.uk::5d8c69eb-970b-4d96-8bd5-b12ea91cdb80" providerId="AD" clId="Web-{7D09F380-AF95-90D7-768A-6BAB9C908DE4}" dt="2025-02-25T19:33:49.747" v="1270" actId="20577"/>
          <ac:spMkLst>
            <pc:docMk/>
            <pc:sldMk cId="1100373804" sldId="271"/>
            <ac:spMk id="5" creationId="{D032E922-88AF-D0EC-70DC-1DF1CCBFF940}"/>
          </ac:spMkLst>
        </pc:spChg>
        <pc:spChg chg="add">
          <ac:chgData name="Charlotte Renwick (s2227725)" userId="S::s2227725@students.carlisle.ac.uk::5d8c69eb-970b-4d96-8bd5-b12ea91cdb80" providerId="AD" clId="Web-{7D09F380-AF95-90D7-768A-6BAB9C908DE4}" dt="2025-02-25T19:33:25.981" v="1263"/>
          <ac:spMkLst>
            <pc:docMk/>
            <pc:sldMk cId="1100373804" sldId="271"/>
            <ac:spMk id="102" creationId="{0EECA69B-4C2A-7F31-8019-E90DB3BD49CB}"/>
          </ac:spMkLst>
        </pc:spChg>
        <pc:spChg chg="add">
          <ac:chgData name="Charlotte Renwick (s2227725)" userId="S::s2227725@students.carlisle.ac.uk::5d8c69eb-970b-4d96-8bd5-b12ea91cdb80" providerId="AD" clId="Web-{7D09F380-AF95-90D7-768A-6BAB9C908DE4}" dt="2025-02-25T19:33:25.981" v="1263"/>
          <ac:spMkLst>
            <pc:docMk/>
            <pc:sldMk cId="1100373804" sldId="271"/>
            <ac:spMk id="104" creationId="{1103FDB8-D911-F8F8-F9EC-FB7FF543594C}"/>
          </ac:spMkLst>
        </pc:spChg>
        <pc:picChg chg="add mod">
          <ac:chgData name="Charlotte Renwick (s2227725)" userId="S::s2227725@students.carlisle.ac.uk::5d8c69eb-970b-4d96-8bd5-b12ea91cdb80" providerId="AD" clId="Web-{7D09F380-AF95-90D7-768A-6BAB9C908DE4}" dt="2025-02-25T19:33:25.981" v="1263"/>
          <ac:picMkLst>
            <pc:docMk/>
            <pc:sldMk cId="1100373804" sldId="271"/>
            <ac:picMk id="3" creationId="{D0A8F1D0-C306-A681-A008-3B4DEC48545C}"/>
          </ac:picMkLst>
        </pc:picChg>
        <pc:cxnChg chg="add">
          <ac:chgData name="Charlotte Renwick (s2227725)" userId="S::s2227725@students.carlisle.ac.uk::5d8c69eb-970b-4d96-8bd5-b12ea91cdb80" providerId="AD" clId="Web-{7D09F380-AF95-90D7-768A-6BAB9C908DE4}" dt="2025-02-25T19:33:25.981" v="1263"/>
          <ac:cxnSpMkLst>
            <pc:docMk/>
            <pc:sldMk cId="1100373804" sldId="271"/>
            <ac:cxnSpMk id="98" creationId="{F64F9B95-9045-48D2-B9F3-2927E98F54AA}"/>
          </ac:cxnSpMkLst>
        </pc:cxnChg>
        <pc:cxnChg chg="add">
          <ac:chgData name="Charlotte Renwick (s2227725)" userId="S::s2227725@students.carlisle.ac.uk::5d8c69eb-970b-4d96-8bd5-b12ea91cdb80" providerId="AD" clId="Web-{7D09F380-AF95-90D7-768A-6BAB9C908DE4}" dt="2025-02-25T19:33:25.981" v="1263"/>
          <ac:cxnSpMkLst>
            <pc:docMk/>
            <pc:sldMk cId="1100373804" sldId="271"/>
            <ac:cxnSpMk id="100" creationId="{085AA86F-6A4D-4BCB-A045-D992CDC2959B}"/>
          </ac:cxnSpMkLst>
        </pc:cxnChg>
      </pc:sldChg>
      <pc:sldChg chg="addSp delSp modSp add ord replId addAnim delAnim modAnim">
        <pc:chgData name="Charlotte Renwick (s2227725)" userId="S::s2227725@students.carlisle.ac.uk::5d8c69eb-970b-4d96-8bd5-b12ea91cdb80" providerId="AD" clId="Web-{7D09F380-AF95-90D7-768A-6BAB9C908DE4}" dt="2025-02-25T19:35:03.374" v="1290"/>
        <pc:sldMkLst>
          <pc:docMk/>
          <pc:sldMk cId="2711254730" sldId="272"/>
        </pc:sldMkLst>
        <pc:spChg chg="mod">
          <ac:chgData name="Charlotte Renwick (s2227725)" userId="S::s2227725@students.carlisle.ac.uk::5d8c69eb-970b-4d96-8bd5-b12ea91cdb80" providerId="AD" clId="Web-{7D09F380-AF95-90D7-768A-6BAB9C908DE4}" dt="2025-02-25T19:34:24.498" v="1283" actId="1076"/>
          <ac:spMkLst>
            <pc:docMk/>
            <pc:sldMk cId="2711254730" sldId="272"/>
            <ac:spMk id="9" creationId="{ACE00A3E-7493-D0EF-7E29-595A4E968416}"/>
          </ac:spMkLst>
        </pc:spChg>
        <pc:picChg chg="add mod">
          <ac:chgData name="Charlotte Renwick (s2227725)" userId="S::s2227725@students.carlisle.ac.uk::5d8c69eb-970b-4d96-8bd5-b12ea91cdb80" providerId="AD" clId="Web-{7D09F380-AF95-90D7-768A-6BAB9C908DE4}" dt="2025-02-25T19:34:55.217" v="1288" actId="14100"/>
          <ac:picMkLst>
            <pc:docMk/>
            <pc:sldMk cId="2711254730" sldId="272"/>
            <ac:picMk id="2" creationId="{FF042ABE-F2F8-9282-B84C-AEE98A3C149B}"/>
          </ac:picMkLst>
        </pc:picChg>
      </pc:sldChg>
      <pc:sldChg chg="addSp delSp modSp add ord replId addAnim delAnim">
        <pc:chgData name="Charlotte Renwick (s2227725)" userId="S::s2227725@students.carlisle.ac.uk::5d8c69eb-970b-4d96-8bd5-b12ea91cdb80" providerId="AD" clId="Web-{7D09F380-AF95-90D7-768A-6BAB9C908DE4}" dt="2025-02-25T19:36:46.611" v="1304" actId="20577"/>
        <pc:sldMkLst>
          <pc:docMk/>
          <pc:sldMk cId="2735890384" sldId="273"/>
        </pc:sldMkLst>
        <pc:spChg chg="add mod">
          <ac:chgData name="Charlotte Renwick (s2227725)" userId="S::s2227725@students.carlisle.ac.uk::5d8c69eb-970b-4d96-8bd5-b12ea91cdb80" providerId="AD" clId="Web-{7D09F380-AF95-90D7-768A-6BAB9C908DE4}" dt="2025-02-25T19:36:46.611" v="1304" actId="20577"/>
          <ac:spMkLst>
            <pc:docMk/>
            <pc:sldMk cId="2735890384" sldId="273"/>
            <ac:spMk id="6" creationId="{0E5EB559-41FD-4687-97B5-1D0EEA321AF4}"/>
          </ac:spMkLst>
        </pc:spChg>
        <pc:spChg chg="add">
          <ac:chgData name="Charlotte Renwick (s2227725)" userId="S::s2227725@students.carlisle.ac.uk::5d8c69eb-970b-4d96-8bd5-b12ea91cdb80" providerId="AD" clId="Web-{7D09F380-AF95-90D7-768A-6BAB9C908DE4}" dt="2025-02-25T19:36:28.251" v="1295"/>
          <ac:spMkLst>
            <pc:docMk/>
            <pc:sldMk cId="2735890384" sldId="273"/>
            <ac:spMk id="113" creationId="{0EECA69B-4C2A-7F31-8019-E90DB3BD49CB}"/>
          </ac:spMkLst>
        </pc:spChg>
        <pc:spChg chg="add">
          <ac:chgData name="Charlotte Renwick (s2227725)" userId="S::s2227725@students.carlisle.ac.uk::5d8c69eb-970b-4d96-8bd5-b12ea91cdb80" providerId="AD" clId="Web-{7D09F380-AF95-90D7-768A-6BAB9C908DE4}" dt="2025-02-25T19:36:28.251" v="1295"/>
          <ac:spMkLst>
            <pc:docMk/>
            <pc:sldMk cId="2735890384" sldId="273"/>
            <ac:spMk id="115" creationId="{857DEAC1-B3AA-6569-0A44-A191DF2F3C67}"/>
          </ac:spMkLst>
        </pc:spChg>
        <pc:picChg chg="add mod">
          <ac:chgData name="Charlotte Renwick (s2227725)" userId="S::s2227725@students.carlisle.ac.uk::5d8c69eb-970b-4d96-8bd5-b12ea91cdb80" providerId="AD" clId="Web-{7D09F380-AF95-90D7-768A-6BAB9C908DE4}" dt="2025-02-25T19:36:28.251" v="1295"/>
          <ac:picMkLst>
            <pc:docMk/>
            <pc:sldMk cId="2735890384" sldId="273"/>
            <ac:picMk id="2" creationId="{F52A9CFD-92F2-590C-10ED-E6E5A3459785}"/>
          </ac:picMkLst>
        </pc:picChg>
        <pc:cxnChg chg="add">
          <ac:chgData name="Charlotte Renwick (s2227725)" userId="S::s2227725@students.carlisle.ac.uk::5d8c69eb-970b-4d96-8bd5-b12ea91cdb80" providerId="AD" clId="Web-{7D09F380-AF95-90D7-768A-6BAB9C908DE4}" dt="2025-02-25T19:36:28.251" v="1295"/>
          <ac:cxnSpMkLst>
            <pc:docMk/>
            <pc:sldMk cId="2735890384" sldId="273"/>
            <ac:cxnSpMk id="109" creationId="{F64F9B95-9045-48D2-B9F3-2927E98F54AA}"/>
          </ac:cxnSpMkLst>
        </pc:cxnChg>
        <pc:cxnChg chg="add">
          <ac:chgData name="Charlotte Renwick (s2227725)" userId="S::s2227725@students.carlisle.ac.uk::5d8c69eb-970b-4d96-8bd5-b12ea91cdb80" providerId="AD" clId="Web-{7D09F380-AF95-90D7-768A-6BAB9C908DE4}" dt="2025-02-25T19:36:28.251" v="1295"/>
          <ac:cxnSpMkLst>
            <pc:docMk/>
            <pc:sldMk cId="2735890384" sldId="273"/>
            <ac:cxnSpMk id="111" creationId="{085AA86F-6A4D-4BCB-A045-D992CDC2959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2/27/25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4682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2/27/25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1871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2/27/25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4949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2/27/25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902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2/27/25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2812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2/27/25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6066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2/27/25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9187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2/27/25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890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2/27/25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0718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2/27/25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8224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2/27/25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679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2/27/25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97697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64" r:id="rId6"/>
    <p:sldLayoutId id="2147483760" r:id="rId7"/>
    <p:sldLayoutId id="2147483761" r:id="rId8"/>
    <p:sldLayoutId id="2147483762" r:id="rId9"/>
    <p:sldLayoutId id="2147483763" r:id="rId10"/>
    <p:sldLayoutId id="2147483765"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heetmusicdirect.com/" TargetMode="External"/><Relationship Id="rId2" Type="http://schemas.openxmlformats.org/officeDocument/2006/relationships/hyperlink" Target="http://www.trinitycollege.com/qualifications/music/grade-exams/about" TargetMode="Externa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s://www.rslawards.com/shop-graded-music-book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1" name="Straight Connector 9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8C048611-791A-466A-A5C1-B0415D43D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lack And White Music Pictures | Download Free Images on Unsplash">
            <a:extLst>
              <a:ext uri="{FF2B5EF4-FFF2-40B4-BE49-F238E27FC236}">
                <a16:creationId xmlns:a16="http://schemas.microsoft.com/office/drawing/2014/main" id="{A6A833D2-6C04-25E5-AA31-A74CDB0AAF81}"/>
              </a:ext>
            </a:extLst>
          </p:cNvPr>
          <p:cNvPicPr>
            <a:picLocks noChangeAspect="1"/>
          </p:cNvPicPr>
          <p:nvPr/>
        </p:nvPicPr>
        <p:blipFill>
          <a:blip r:embed="rId2"/>
          <a:srcRect t="17883"/>
          <a:stretch/>
        </p:blipFill>
        <p:spPr>
          <a:xfrm>
            <a:off x="20" y="10"/>
            <a:ext cx="12191980" cy="6857990"/>
          </a:xfrm>
          <a:prstGeom prst="rect">
            <a:avLst/>
          </a:prstGeom>
        </p:spPr>
      </p:pic>
      <p:cxnSp>
        <p:nvCxnSpPr>
          <p:cNvPr id="95" name="Straight Connector 94">
            <a:extLst>
              <a:ext uri="{FF2B5EF4-FFF2-40B4-BE49-F238E27FC236}">
                <a16:creationId xmlns:a16="http://schemas.microsoft.com/office/drawing/2014/main" id="{DD0E884A-93C9-44E4-842F-5B6C251F8C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10EB31C-CD53-48C2-A9BE-DFB0681AE3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78075BE-4130-4D6A-B0EB-6397ED5E5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
            <a:extLst>
              <a:ext uri="{FF2B5EF4-FFF2-40B4-BE49-F238E27FC236}">
                <a16:creationId xmlns:a16="http://schemas.microsoft.com/office/drawing/2014/main" id="{B0732D6A-4F51-4417-BAC2-414A95B4A45C}"/>
              </a:ext>
            </a:extLst>
          </p:cNvPr>
          <p:cNvSpPr txBox="1"/>
          <p:nvPr/>
        </p:nvSpPr>
        <p:spPr>
          <a:xfrm>
            <a:off x="4011319" y="5127104"/>
            <a:ext cx="4191452"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solidFill>
                  <a:schemeClr val="bg1"/>
                </a:solidFill>
                <a:latin typeface="Bernard MT Condensed"/>
              </a:rPr>
              <a:t>Vibe &amp; Thrive</a:t>
            </a:r>
          </a:p>
        </p:txBody>
      </p:sp>
      <p:sp>
        <p:nvSpPr>
          <p:cNvPr id="14" name="TextBox 13">
            <a:extLst>
              <a:ext uri="{FF2B5EF4-FFF2-40B4-BE49-F238E27FC236}">
                <a16:creationId xmlns:a16="http://schemas.microsoft.com/office/drawing/2014/main" id="{79235C2A-CF12-7E39-54BF-D29E4AEBB77E}"/>
              </a:ext>
            </a:extLst>
          </p:cNvPr>
          <p:cNvSpPr txBox="1"/>
          <p:nvPr/>
        </p:nvSpPr>
        <p:spPr>
          <a:xfrm>
            <a:off x="4903051" y="6256885"/>
            <a:ext cx="23975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Univers Condensed"/>
              </a:rPr>
              <a:t>By Charlotte Renwick</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723EA9-F908-26A5-DA12-118F78A9505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25B686-8C38-1187-6237-6169CEE54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Rectangle 3">
            <a:extLst>
              <a:ext uri="{FF2B5EF4-FFF2-40B4-BE49-F238E27FC236}">
                <a16:creationId xmlns:a16="http://schemas.microsoft.com/office/drawing/2014/main" id="{75A52EC1-40D0-C0AD-A2A9-C82D1260CB6B}"/>
              </a:ext>
            </a:extLst>
          </p:cNvPr>
          <p:cNvSpPr/>
          <p:nvPr/>
        </p:nvSpPr>
        <p:spPr>
          <a:xfrm>
            <a:off x="2242" y="2243"/>
            <a:ext cx="12187516" cy="6853516"/>
          </a:xfrm>
          <a:prstGeom prst="rect">
            <a:avLst/>
          </a:prstGeom>
          <a:solidFill>
            <a:schemeClr val="tx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B3C99F4F-772E-A815-E19D-0FD9EF53232C}"/>
              </a:ext>
            </a:extLst>
          </p:cNvPr>
          <p:cNvGraphicFramePr>
            <a:graphicFrameLocks noGrp="1"/>
          </p:cNvGraphicFramePr>
          <p:nvPr>
            <p:extLst>
              <p:ext uri="{D42A27DB-BD31-4B8C-83A1-F6EECF244321}">
                <p14:modId xmlns:p14="http://schemas.microsoft.com/office/powerpoint/2010/main" val="2912205939"/>
              </p:ext>
            </p:extLst>
          </p:nvPr>
        </p:nvGraphicFramePr>
        <p:xfrm>
          <a:off x="11205" y="78441"/>
          <a:ext cx="7229670" cy="6065520"/>
        </p:xfrm>
        <a:graphic>
          <a:graphicData uri="http://schemas.openxmlformats.org/drawingml/2006/table">
            <a:tbl>
              <a:tblPr firstRow="1" bandRow="1">
                <a:tableStyleId>{5C22544A-7EE6-4342-B048-85BDC9FD1C3A}</a:tableStyleId>
              </a:tblPr>
              <a:tblGrid>
                <a:gridCol w="3614835">
                  <a:extLst>
                    <a:ext uri="{9D8B030D-6E8A-4147-A177-3AD203B41FA5}">
                      <a16:colId xmlns:a16="http://schemas.microsoft.com/office/drawing/2014/main" val="3930917028"/>
                    </a:ext>
                  </a:extLst>
                </a:gridCol>
                <a:gridCol w="3614835">
                  <a:extLst>
                    <a:ext uri="{9D8B030D-6E8A-4147-A177-3AD203B41FA5}">
                      <a16:colId xmlns:a16="http://schemas.microsoft.com/office/drawing/2014/main" val="3939050075"/>
                    </a:ext>
                  </a:extLst>
                </a:gridCol>
              </a:tblGrid>
              <a:tr h="331500">
                <a:tc>
                  <a:txBody>
                    <a:bodyPr/>
                    <a:lstStyle/>
                    <a:p>
                      <a:r>
                        <a:rPr lang="en-US" dirty="0">
                          <a:latin typeface="Univers Condensed"/>
                        </a:rPr>
                        <a:t>Date Week</a:t>
                      </a:r>
                    </a:p>
                  </a:txBody>
                  <a:tcPr>
                    <a:solidFill>
                      <a:srgbClr val="595959"/>
                    </a:solidFill>
                  </a:tcPr>
                </a:tc>
                <a:tc>
                  <a:txBody>
                    <a:bodyPr/>
                    <a:lstStyle/>
                    <a:p>
                      <a:r>
                        <a:rPr lang="en-US" dirty="0">
                          <a:latin typeface="Univers Condensed"/>
                        </a:rPr>
                        <a:t>Activity</a:t>
                      </a:r>
                    </a:p>
                  </a:txBody>
                  <a:tcPr>
                    <a:solidFill>
                      <a:srgbClr val="595959"/>
                    </a:solidFill>
                  </a:tcPr>
                </a:tc>
                <a:extLst>
                  <a:ext uri="{0D108BD9-81ED-4DB2-BD59-A6C34878D82A}">
                    <a16:rowId xmlns:a16="http://schemas.microsoft.com/office/drawing/2014/main" val="2517188119"/>
                  </a:ext>
                </a:extLst>
              </a:tr>
              <a:tr h="331500">
                <a:tc>
                  <a:txBody>
                    <a:bodyPr/>
                    <a:lstStyle/>
                    <a:p>
                      <a:r>
                        <a:rPr lang="en-US" sz="1600" dirty="0">
                          <a:latin typeface="Univers Condensed"/>
                        </a:rPr>
                        <a:t>13th January</a:t>
                      </a:r>
                    </a:p>
                  </a:txBody>
                  <a:tcPr>
                    <a:solidFill>
                      <a:srgbClr val="D9D9D9"/>
                    </a:solidFill>
                  </a:tcPr>
                </a:tc>
                <a:tc>
                  <a:txBody>
                    <a:bodyPr/>
                    <a:lstStyle/>
                    <a:p>
                      <a:r>
                        <a:rPr lang="en-US" sz="1600" dirty="0">
                          <a:latin typeface="Univers Condensed"/>
                        </a:rPr>
                        <a:t>Launch FMP</a:t>
                      </a:r>
                    </a:p>
                  </a:txBody>
                  <a:tcPr>
                    <a:solidFill>
                      <a:srgbClr val="D9D9D9"/>
                    </a:solidFill>
                  </a:tcPr>
                </a:tc>
                <a:extLst>
                  <a:ext uri="{0D108BD9-81ED-4DB2-BD59-A6C34878D82A}">
                    <a16:rowId xmlns:a16="http://schemas.microsoft.com/office/drawing/2014/main" val="3257828220"/>
                  </a:ext>
                </a:extLst>
              </a:tr>
              <a:tr h="331500">
                <a:tc>
                  <a:txBody>
                    <a:bodyPr/>
                    <a:lstStyle/>
                    <a:p>
                      <a:r>
                        <a:rPr lang="en-US" sz="1600" dirty="0">
                          <a:latin typeface="Univers Condensed"/>
                        </a:rPr>
                        <a:t>20th January</a:t>
                      </a:r>
                    </a:p>
                  </a:txBody>
                  <a:tcPr/>
                </a:tc>
                <a:tc>
                  <a:txBody>
                    <a:bodyPr/>
                    <a:lstStyle/>
                    <a:p>
                      <a:endParaRPr lang="en-US" sz="1600" dirty="0">
                        <a:latin typeface="Univers Condensed"/>
                      </a:endParaRPr>
                    </a:p>
                  </a:txBody>
                  <a:tcPr/>
                </a:tc>
                <a:extLst>
                  <a:ext uri="{0D108BD9-81ED-4DB2-BD59-A6C34878D82A}">
                    <a16:rowId xmlns:a16="http://schemas.microsoft.com/office/drawing/2014/main" val="3856991006"/>
                  </a:ext>
                </a:extLst>
              </a:tr>
              <a:tr h="331500">
                <a:tc>
                  <a:txBody>
                    <a:bodyPr/>
                    <a:lstStyle/>
                    <a:p>
                      <a:r>
                        <a:rPr lang="en-US" sz="1600" dirty="0">
                          <a:latin typeface="Univers Condensed"/>
                        </a:rPr>
                        <a:t>27th January</a:t>
                      </a:r>
                    </a:p>
                  </a:txBody>
                  <a:tcPr>
                    <a:solidFill>
                      <a:srgbClr val="D9D9D9"/>
                    </a:solidFill>
                  </a:tcPr>
                </a:tc>
                <a:tc>
                  <a:txBody>
                    <a:bodyPr/>
                    <a:lstStyle/>
                    <a:p>
                      <a:endParaRPr lang="en-US" sz="1600" dirty="0">
                        <a:latin typeface="Univers Condensed"/>
                      </a:endParaRPr>
                    </a:p>
                  </a:txBody>
                  <a:tcPr>
                    <a:solidFill>
                      <a:srgbClr val="D9D9D9"/>
                    </a:solidFill>
                  </a:tcPr>
                </a:tc>
                <a:extLst>
                  <a:ext uri="{0D108BD9-81ED-4DB2-BD59-A6C34878D82A}">
                    <a16:rowId xmlns:a16="http://schemas.microsoft.com/office/drawing/2014/main" val="605866428"/>
                  </a:ext>
                </a:extLst>
              </a:tr>
              <a:tr h="331500">
                <a:tc>
                  <a:txBody>
                    <a:bodyPr/>
                    <a:lstStyle/>
                    <a:p>
                      <a:r>
                        <a:rPr lang="en-US" sz="1600" dirty="0">
                          <a:latin typeface="Univers Condensed"/>
                        </a:rPr>
                        <a:t>3rd February</a:t>
                      </a:r>
                    </a:p>
                  </a:txBody>
                  <a:tcPr/>
                </a:tc>
                <a:tc>
                  <a:txBody>
                    <a:bodyPr/>
                    <a:lstStyle/>
                    <a:p>
                      <a:r>
                        <a:rPr lang="en-US" sz="1600" dirty="0">
                          <a:latin typeface="Univers Condensed"/>
                        </a:rPr>
                        <a:t>Submit Project Proposal Draft</a:t>
                      </a:r>
                    </a:p>
                  </a:txBody>
                  <a:tcPr/>
                </a:tc>
                <a:extLst>
                  <a:ext uri="{0D108BD9-81ED-4DB2-BD59-A6C34878D82A}">
                    <a16:rowId xmlns:a16="http://schemas.microsoft.com/office/drawing/2014/main" val="3815347617"/>
                  </a:ext>
                </a:extLst>
              </a:tr>
              <a:tr h="331500">
                <a:tc>
                  <a:txBody>
                    <a:bodyPr/>
                    <a:lstStyle/>
                    <a:p>
                      <a:r>
                        <a:rPr lang="en-US" sz="1600" dirty="0">
                          <a:latin typeface="Univers Condensed"/>
                        </a:rPr>
                        <a:t>10th February</a:t>
                      </a:r>
                    </a:p>
                  </a:txBody>
                  <a:tcPr>
                    <a:solidFill>
                      <a:srgbClr val="D9D9D9"/>
                    </a:solidFill>
                  </a:tcPr>
                </a:tc>
                <a:tc>
                  <a:txBody>
                    <a:bodyPr/>
                    <a:lstStyle/>
                    <a:p>
                      <a:endParaRPr lang="en-US" sz="1600" dirty="0">
                        <a:latin typeface="Univers Condensed"/>
                      </a:endParaRPr>
                    </a:p>
                  </a:txBody>
                  <a:tcPr>
                    <a:solidFill>
                      <a:srgbClr val="D9D9D9"/>
                    </a:solidFill>
                  </a:tcPr>
                </a:tc>
                <a:extLst>
                  <a:ext uri="{0D108BD9-81ED-4DB2-BD59-A6C34878D82A}">
                    <a16:rowId xmlns:a16="http://schemas.microsoft.com/office/drawing/2014/main" val="2417535073"/>
                  </a:ext>
                </a:extLst>
              </a:tr>
              <a:tr h="331500">
                <a:tc>
                  <a:txBody>
                    <a:bodyPr/>
                    <a:lstStyle/>
                    <a:p>
                      <a:r>
                        <a:rPr lang="en-US" sz="1600" dirty="0">
                          <a:latin typeface="Univers Condensed"/>
                        </a:rPr>
                        <a:t>17th February</a:t>
                      </a:r>
                    </a:p>
                  </a:txBody>
                  <a:tcPr/>
                </a:tc>
                <a:tc>
                  <a:txBody>
                    <a:bodyPr/>
                    <a:lstStyle/>
                    <a:p>
                      <a:r>
                        <a:rPr lang="en-US" sz="1600" dirty="0">
                          <a:latin typeface="Univers Condensed"/>
                        </a:rPr>
                        <a:t>Half-term</a:t>
                      </a:r>
                    </a:p>
                  </a:txBody>
                  <a:tcPr/>
                </a:tc>
                <a:extLst>
                  <a:ext uri="{0D108BD9-81ED-4DB2-BD59-A6C34878D82A}">
                    <a16:rowId xmlns:a16="http://schemas.microsoft.com/office/drawing/2014/main" val="4261267279"/>
                  </a:ext>
                </a:extLst>
              </a:tr>
              <a:tr h="331500">
                <a:tc>
                  <a:txBody>
                    <a:bodyPr/>
                    <a:lstStyle/>
                    <a:p>
                      <a:r>
                        <a:rPr lang="en-US" sz="1600" dirty="0">
                          <a:latin typeface="Univers Condensed"/>
                        </a:rPr>
                        <a:t>24th February</a:t>
                      </a:r>
                    </a:p>
                  </a:txBody>
                  <a:tcPr>
                    <a:solidFill>
                      <a:srgbClr val="D9D9D9"/>
                    </a:solidFill>
                  </a:tcPr>
                </a:tc>
                <a:tc>
                  <a:txBody>
                    <a:bodyPr/>
                    <a:lstStyle/>
                    <a:p>
                      <a:r>
                        <a:rPr lang="en-US" sz="1600" dirty="0">
                          <a:latin typeface="Univers Condensed"/>
                        </a:rPr>
                        <a:t>Project Proposal Presentation</a:t>
                      </a:r>
                    </a:p>
                  </a:txBody>
                  <a:tcPr>
                    <a:solidFill>
                      <a:srgbClr val="D9D9D9"/>
                    </a:solidFill>
                  </a:tcPr>
                </a:tc>
                <a:extLst>
                  <a:ext uri="{0D108BD9-81ED-4DB2-BD59-A6C34878D82A}">
                    <a16:rowId xmlns:a16="http://schemas.microsoft.com/office/drawing/2014/main" val="2566658668"/>
                  </a:ext>
                </a:extLst>
              </a:tr>
              <a:tr h="331500">
                <a:tc>
                  <a:txBody>
                    <a:bodyPr/>
                    <a:lstStyle/>
                    <a:p>
                      <a:pPr lvl="0">
                        <a:buNone/>
                      </a:pPr>
                      <a:r>
                        <a:rPr lang="en-US" sz="1600" dirty="0">
                          <a:latin typeface="Univers Condensed"/>
                        </a:rPr>
                        <a:t>3rd March</a:t>
                      </a:r>
                    </a:p>
                  </a:txBody>
                  <a:tcPr/>
                </a:tc>
                <a:tc>
                  <a:txBody>
                    <a:bodyPr/>
                    <a:lstStyle/>
                    <a:p>
                      <a:pPr lvl="0">
                        <a:buNone/>
                      </a:pPr>
                      <a:r>
                        <a:rPr lang="en-US" sz="1600" dirty="0">
                          <a:latin typeface="Univers Condensed"/>
                        </a:rPr>
                        <a:t>Research (Email Primary Research)</a:t>
                      </a:r>
                    </a:p>
                  </a:txBody>
                  <a:tcPr/>
                </a:tc>
                <a:extLst>
                  <a:ext uri="{0D108BD9-81ED-4DB2-BD59-A6C34878D82A}">
                    <a16:rowId xmlns:a16="http://schemas.microsoft.com/office/drawing/2014/main" val="4100616367"/>
                  </a:ext>
                </a:extLst>
              </a:tr>
              <a:tr h="331500">
                <a:tc>
                  <a:txBody>
                    <a:bodyPr/>
                    <a:lstStyle/>
                    <a:p>
                      <a:pPr lvl="0">
                        <a:buNone/>
                      </a:pPr>
                      <a:r>
                        <a:rPr lang="en-US" sz="1600" dirty="0">
                          <a:latin typeface="Univers Condensed"/>
                        </a:rPr>
                        <a:t>10th March</a:t>
                      </a:r>
                    </a:p>
                  </a:txBody>
                  <a:tcPr>
                    <a:solidFill>
                      <a:srgbClr val="D9D9D9"/>
                    </a:solidFill>
                  </a:tcPr>
                </a:tc>
                <a:tc>
                  <a:txBody>
                    <a:bodyPr/>
                    <a:lstStyle/>
                    <a:p>
                      <a:pPr lvl="0">
                        <a:buNone/>
                      </a:pPr>
                      <a:r>
                        <a:rPr lang="en-US" sz="1600" dirty="0">
                          <a:latin typeface="Univers Condensed"/>
                        </a:rPr>
                        <a:t>Research</a:t>
                      </a:r>
                    </a:p>
                  </a:txBody>
                  <a:tcPr>
                    <a:solidFill>
                      <a:srgbClr val="D9D9D9"/>
                    </a:solidFill>
                  </a:tcPr>
                </a:tc>
                <a:extLst>
                  <a:ext uri="{0D108BD9-81ED-4DB2-BD59-A6C34878D82A}">
                    <a16:rowId xmlns:a16="http://schemas.microsoft.com/office/drawing/2014/main" val="945276405"/>
                  </a:ext>
                </a:extLst>
              </a:tr>
              <a:tr h="331500">
                <a:tc>
                  <a:txBody>
                    <a:bodyPr/>
                    <a:lstStyle/>
                    <a:p>
                      <a:pPr lvl="0">
                        <a:buNone/>
                      </a:pPr>
                      <a:r>
                        <a:rPr lang="en-US" sz="1600" dirty="0">
                          <a:latin typeface="Univers Condensed"/>
                        </a:rPr>
                        <a:t>17th March</a:t>
                      </a:r>
                    </a:p>
                  </a:txBody>
                  <a:tcPr/>
                </a:tc>
                <a:tc>
                  <a:txBody>
                    <a:bodyPr/>
                    <a:lstStyle/>
                    <a:p>
                      <a:pPr lvl="0">
                        <a:buNone/>
                      </a:pPr>
                      <a:r>
                        <a:rPr lang="en-US" sz="1600" dirty="0">
                          <a:latin typeface="Univers Condensed"/>
                        </a:rPr>
                        <a:t>Put Research Onto Website</a:t>
                      </a:r>
                    </a:p>
                  </a:txBody>
                  <a:tcPr/>
                </a:tc>
                <a:extLst>
                  <a:ext uri="{0D108BD9-81ED-4DB2-BD59-A6C34878D82A}">
                    <a16:rowId xmlns:a16="http://schemas.microsoft.com/office/drawing/2014/main" val="4092488080"/>
                  </a:ext>
                </a:extLst>
              </a:tr>
              <a:tr h="331500">
                <a:tc>
                  <a:txBody>
                    <a:bodyPr/>
                    <a:lstStyle/>
                    <a:p>
                      <a:pPr lvl="0">
                        <a:buNone/>
                      </a:pPr>
                      <a:r>
                        <a:rPr lang="en-US" sz="1600" dirty="0">
                          <a:latin typeface="Univers Condensed"/>
                        </a:rPr>
                        <a:t>24th March</a:t>
                      </a:r>
                    </a:p>
                  </a:txBody>
                  <a:tcPr>
                    <a:solidFill>
                      <a:srgbClr val="D9D9D9"/>
                    </a:solidFill>
                  </a:tcPr>
                </a:tc>
                <a:tc>
                  <a:txBody>
                    <a:bodyPr/>
                    <a:lstStyle/>
                    <a:p>
                      <a:pPr lvl="0">
                        <a:buNone/>
                      </a:pPr>
                      <a:r>
                        <a:rPr lang="en-US" sz="1600" dirty="0">
                          <a:latin typeface="Univers Condensed"/>
                        </a:rPr>
                        <a:t>Contact Venues</a:t>
                      </a:r>
                    </a:p>
                  </a:txBody>
                  <a:tcPr>
                    <a:solidFill>
                      <a:srgbClr val="D9D9D9"/>
                    </a:solidFill>
                  </a:tcPr>
                </a:tc>
                <a:extLst>
                  <a:ext uri="{0D108BD9-81ED-4DB2-BD59-A6C34878D82A}">
                    <a16:rowId xmlns:a16="http://schemas.microsoft.com/office/drawing/2014/main" val="3767660833"/>
                  </a:ext>
                </a:extLst>
              </a:tr>
              <a:tr h="331500">
                <a:tc>
                  <a:txBody>
                    <a:bodyPr/>
                    <a:lstStyle/>
                    <a:p>
                      <a:pPr lvl="0">
                        <a:buNone/>
                      </a:pPr>
                      <a:r>
                        <a:rPr lang="en-US" sz="1600" dirty="0">
                          <a:latin typeface="Univers Condensed"/>
                        </a:rPr>
                        <a:t>31st March</a:t>
                      </a:r>
                    </a:p>
                  </a:txBody>
                  <a:tcPr>
                    <a:solidFill>
                      <a:srgbClr val="D9D9D9"/>
                    </a:solidFill>
                  </a:tcPr>
                </a:tc>
                <a:tc>
                  <a:txBody>
                    <a:bodyPr/>
                    <a:lstStyle/>
                    <a:p>
                      <a:pPr lvl="0">
                        <a:buNone/>
                      </a:pPr>
                      <a:endParaRPr lang="en-US" sz="1600" dirty="0">
                        <a:latin typeface="Univers Condensed"/>
                      </a:endParaRPr>
                    </a:p>
                  </a:txBody>
                  <a:tcPr>
                    <a:solidFill>
                      <a:srgbClr val="D9D9D9"/>
                    </a:solidFill>
                  </a:tcPr>
                </a:tc>
                <a:extLst>
                  <a:ext uri="{0D108BD9-81ED-4DB2-BD59-A6C34878D82A}">
                    <a16:rowId xmlns:a16="http://schemas.microsoft.com/office/drawing/2014/main" val="1402430428"/>
                  </a:ext>
                </a:extLst>
              </a:tr>
              <a:tr h="331500">
                <a:tc>
                  <a:txBody>
                    <a:bodyPr/>
                    <a:lstStyle/>
                    <a:p>
                      <a:pPr lvl="0">
                        <a:buNone/>
                      </a:pPr>
                      <a:r>
                        <a:rPr lang="en-US" sz="1600" dirty="0">
                          <a:latin typeface="Univers Condensed"/>
                        </a:rPr>
                        <a:t>7th April</a:t>
                      </a:r>
                    </a:p>
                  </a:txBody>
                  <a:tcPr>
                    <a:solidFill>
                      <a:srgbClr val="D9D9D9"/>
                    </a:solidFill>
                  </a:tcPr>
                </a:tc>
                <a:tc>
                  <a:txBody>
                    <a:bodyPr/>
                    <a:lstStyle/>
                    <a:p>
                      <a:pPr lvl="0">
                        <a:buNone/>
                      </a:pPr>
                      <a:r>
                        <a:rPr lang="en-US" sz="1600" dirty="0">
                          <a:latin typeface="Univers Condensed"/>
                        </a:rPr>
                        <a:t>Easter</a:t>
                      </a:r>
                    </a:p>
                  </a:txBody>
                  <a:tcPr>
                    <a:solidFill>
                      <a:srgbClr val="D9D9D9"/>
                    </a:solidFill>
                  </a:tcPr>
                </a:tc>
                <a:extLst>
                  <a:ext uri="{0D108BD9-81ED-4DB2-BD59-A6C34878D82A}">
                    <a16:rowId xmlns:a16="http://schemas.microsoft.com/office/drawing/2014/main" val="392812741"/>
                  </a:ext>
                </a:extLst>
              </a:tr>
              <a:tr h="331500">
                <a:tc>
                  <a:txBody>
                    <a:bodyPr/>
                    <a:lstStyle/>
                    <a:p>
                      <a:pPr lvl="0">
                        <a:buNone/>
                      </a:pPr>
                      <a:r>
                        <a:rPr lang="en-US" sz="1600" dirty="0">
                          <a:latin typeface="Univers Condensed"/>
                        </a:rPr>
                        <a:t>14th April</a:t>
                      </a:r>
                    </a:p>
                  </a:txBody>
                  <a:tcPr>
                    <a:solidFill>
                      <a:srgbClr val="D9D9D9"/>
                    </a:solidFill>
                  </a:tcPr>
                </a:tc>
                <a:tc>
                  <a:txBody>
                    <a:bodyPr/>
                    <a:lstStyle/>
                    <a:p>
                      <a:pPr lvl="0">
                        <a:buNone/>
                      </a:pPr>
                      <a:r>
                        <a:rPr lang="en-US" sz="1600" dirty="0">
                          <a:latin typeface="Univers Condensed"/>
                        </a:rPr>
                        <a:t>Easter</a:t>
                      </a:r>
                    </a:p>
                  </a:txBody>
                  <a:tcPr>
                    <a:solidFill>
                      <a:srgbClr val="D9D9D9"/>
                    </a:solidFill>
                  </a:tcPr>
                </a:tc>
                <a:extLst>
                  <a:ext uri="{0D108BD9-81ED-4DB2-BD59-A6C34878D82A}">
                    <a16:rowId xmlns:a16="http://schemas.microsoft.com/office/drawing/2014/main" val="523397781"/>
                  </a:ext>
                </a:extLst>
              </a:tr>
              <a:tr h="331500">
                <a:tc>
                  <a:txBody>
                    <a:bodyPr/>
                    <a:lstStyle/>
                    <a:p>
                      <a:pPr lvl="0">
                        <a:buNone/>
                      </a:pPr>
                      <a:r>
                        <a:rPr lang="en-US" sz="1600" dirty="0">
                          <a:latin typeface="Univers Condensed"/>
                        </a:rPr>
                        <a:t>21st April</a:t>
                      </a:r>
                    </a:p>
                  </a:txBody>
                  <a:tcPr>
                    <a:solidFill>
                      <a:srgbClr val="D9D9D9"/>
                    </a:solidFill>
                  </a:tcPr>
                </a:tc>
                <a:tc>
                  <a:txBody>
                    <a:bodyPr/>
                    <a:lstStyle/>
                    <a:p>
                      <a:pPr lvl="0">
                        <a:buNone/>
                      </a:pPr>
                      <a:endParaRPr lang="en-US" sz="1600" dirty="0">
                        <a:latin typeface="Univers Condensed"/>
                      </a:endParaRPr>
                    </a:p>
                  </a:txBody>
                  <a:tcPr>
                    <a:solidFill>
                      <a:srgbClr val="D9D9D9"/>
                    </a:solidFill>
                  </a:tcPr>
                </a:tc>
                <a:extLst>
                  <a:ext uri="{0D108BD9-81ED-4DB2-BD59-A6C34878D82A}">
                    <a16:rowId xmlns:a16="http://schemas.microsoft.com/office/drawing/2014/main" val="328317308"/>
                  </a:ext>
                </a:extLst>
              </a:tr>
              <a:tr h="331500">
                <a:tc>
                  <a:txBody>
                    <a:bodyPr/>
                    <a:lstStyle/>
                    <a:p>
                      <a:pPr lvl="0">
                        <a:buNone/>
                      </a:pPr>
                      <a:r>
                        <a:rPr lang="en-US" sz="1600" dirty="0">
                          <a:latin typeface="Univers Condensed"/>
                        </a:rPr>
                        <a:t>28th March</a:t>
                      </a:r>
                    </a:p>
                  </a:txBody>
                  <a:tcPr/>
                </a:tc>
                <a:tc>
                  <a:txBody>
                    <a:bodyPr/>
                    <a:lstStyle/>
                    <a:p>
                      <a:pPr lvl="0">
                        <a:buNone/>
                      </a:pPr>
                      <a:r>
                        <a:rPr lang="en-US" sz="1600" dirty="0">
                          <a:latin typeface="Univers Condensed"/>
                        </a:rPr>
                        <a:t>Gig</a:t>
                      </a:r>
                    </a:p>
                  </a:txBody>
                  <a:tcPr/>
                </a:tc>
                <a:extLst>
                  <a:ext uri="{0D108BD9-81ED-4DB2-BD59-A6C34878D82A}">
                    <a16:rowId xmlns:a16="http://schemas.microsoft.com/office/drawing/2014/main" val="324994815"/>
                  </a:ext>
                </a:extLst>
              </a:tr>
              <a:tr h="331500">
                <a:tc>
                  <a:txBody>
                    <a:bodyPr/>
                    <a:lstStyle/>
                    <a:p>
                      <a:pPr lvl="0">
                        <a:buNone/>
                      </a:pPr>
                      <a:r>
                        <a:rPr lang="en-US" sz="1600" dirty="0">
                          <a:latin typeface="Univers Condensed"/>
                        </a:rPr>
                        <a:t>5th April</a:t>
                      </a:r>
                    </a:p>
                  </a:txBody>
                  <a:tcPr>
                    <a:solidFill>
                      <a:srgbClr val="D9D9D9"/>
                    </a:solidFill>
                  </a:tcPr>
                </a:tc>
                <a:tc>
                  <a:txBody>
                    <a:bodyPr/>
                    <a:lstStyle/>
                    <a:p>
                      <a:pPr lvl="0">
                        <a:buNone/>
                      </a:pPr>
                      <a:r>
                        <a:rPr lang="en-US" sz="1600" dirty="0">
                          <a:latin typeface="Univers Condensed"/>
                        </a:rPr>
                        <a:t>Bank Holiday Monday</a:t>
                      </a:r>
                    </a:p>
                  </a:txBody>
                  <a:tcPr>
                    <a:solidFill>
                      <a:srgbClr val="D9D9D9"/>
                    </a:solidFill>
                  </a:tcPr>
                </a:tc>
                <a:extLst>
                  <a:ext uri="{0D108BD9-81ED-4DB2-BD59-A6C34878D82A}">
                    <a16:rowId xmlns:a16="http://schemas.microsoft.com/office/drawing/2014/main" val="2619688257"/>
                  </a:ext>
                </a:extLst>
              </a:tr>
            </a:tbl>
          </a:graphicData>
        </a:graphic>
      </p:graphicFrame>
      <p:graphicFrame>
        <p:nvGraphicFramePr>
          <p:cNvPr id="3" name="Table 2">
            <a:extLst>
              <a:ext uri="{FF2B5EF4-FFF2-40B4-BE49-F238E27FC236}">
                <a16:creationId xmlns:a16="http://schemas.microsoft.com/office/drawing/2014/main" id="{2D987978-C726-2187-E33B-0ACB0FEDC763}"/>
              </a:ext>
            </a:extLst>
          </p:cNvPr>
          <p:cNvGraphicFramePr>
            <a:graphicFrameLocks noGrp="1"/>
          </p:cNvGraphicFramePr>
          <p:nvPr>
            <p:extLst>
              <p:ext uri="{D42A27DB-BD31-4B8C-83A1-F6EECF244321}">
                <p14:modId xmlns:p14="http://schemas.microsoft.com/office/powerpoint/2010/main" val="4132953065"/>
              </p:ext>
            </p:extLst>
          </p:nvPr>
        </p:nvGraphicFramePr>
        <p:xfrm>
          <a:off x="7233621" y="83641"/>
          <a:ext cx="4945372" cy="2270759"/>
        </p:xfrm>
        <a:graphic>
          <a:graphicData uri="http://schemas.openxmlformats.org/drawingml/2006/table">
            <a:tbl>
              <a:tblPr firstRow="1" bandRow="1">
                <a:tableStyleId>{5C22544A-7EE6-4342-B048-85BDC9FD1C3A}</a:tableStyleId>
              </a:tblPr>
              <a:tblGrid>
                <a:gridCol w="2472686">
                  <a:extLst>
                    <a:ext uri="{9D8B030D-6E8A-4147-A177-3AD203B41FA5}">
                      <a16:colId xmlns:a16="http://schemas.microsoft.com/office/drawing/2014/main" val="3257806986"/>
                    </a:ext>
                  </a:extLst>
                </a:gridCol>
                <a:gridCol w="2472686">
                  <a:extLst>
                    <a:ext uri="{9D8B030D-6E8A-4147-A177-3AD203B41FA5}">
                      <a16:colId xmlns:a16="http://schemas.microsoft.com/office/drawing/2014/main" val="3288011147"/>
                    </a:ext>
                  </a:extLst>
                </a:gridCol>
              </a:tblGrid>
              <a:tr h="370840">
                <a:tc>
                  <a:txBody>
                    <a:bodyPr/>
                    <a:lstStyle/>
                    <a:p>
                      <a:r>
                        <a:rPr lang="en-US" dirty="0">
                          <a:solidFill>
                            <a:schemeClr val="bg1"/>
                          </a:solidFill>
                          <a:latin typeface="Univers Condensed"/>
                        </a:rPr>
                        <a:t>Date Week</a:t>
                      </a:r>
                    </a:p>
                  </a:txBody>
                  <a:tcPr>
                    <a:solidFill>
                      <a:srgbClr val="595959"/>
                    </a:solidFill>
                  </a:tcPr>
                </a:tc>
                <a:tc>
                  <a:txBody>
                    <a:bodyPr/>
                    <a:lstStyle/>
                    <a:p>
                      <a:r>
                        <a:rPr lang="en-US" dirty="0">
                          <a:solidFill>
                            <a:schemeClr val="bg1"/>
                          </a:solidFill>
                          <a:latin typeface="Univers Condensed"/>
                        </a:rPr>
                        <a:t>Activity</a:t>
                      </a:r>
                    </a:p>
                  </a:txBody>
                  <a:tcPr>
                    <a:solidFill>
                      <a:srgbClr val="595959"/>
                    </a:solidFill>
                  </a:tcPr>
                </a:tc>
                <a:extLst>
                  <a:ext uri="{0D108BD9-81ED-4DB2-BD59-A6C34878D82A}">
                    <a16:rowId xmlns:a16="http://schemas.microsoft.com/office/drawing/2014/main" val="3600969876"/>
                  </a:ext>
                </a:extLst>
              </a:tr>
              <a:tr h="370840">
                <a:tc>
                  <a:txBody>
                    <a:bodyPr/>
                    <a:lstStyle/>
                    <a:p>
                      <a:r>
                        <a:rPr lang="en-US" sz="1600" dirty="0">
                          <a:solidFill>
                            <a:schemeClr val="tx1"/>
                          </a:solidFill>
                          <a:latin typeface="Univers Condensed"/>
                        </a:rPr>
                        <a:t>12th May</a:t>
                      </a:r>
                    </a:p>
                  </a:txBody>
                  <a:tcPr>
                    <a:solidFill>
                      <a:srgbClr val="D9D9D9"/>
                    </a:solidFill>
                  </a:tcPr>
                </a:tc>
                <a:tc>
                  <a:txBody>
                    <a:bodyPr/>
                    <a:lstStyle/>
                    <a:p>
                      <a:pPr lvl="0">
                        <a:buNone/>
                      </a:pPr>
                      <a:r>
                        <a:rPr lang="en-GB" sz="1600" b="0" i="0" u="none" strike="noStrike" noProof="0" dirty="0">
                          <a:solidFill>
                            <a:schemeClr val="tx1"/>
                          </a:solidFill>
                          <a:latin typeface="Univers Condensed"/>
                        </a:rPr>
                        <a:t>Reach out to peers via email (evaluation)</a:t>
                      </a:r>
                      <a:endParaRPr lang="en-US" sz="1600" b="0" i="0" u="none" strike="noStrike" noProof="0" dirty="0">
                        <a:solidFill>
                          <a:schemeClr val="tx1"/>
                        </a:solidFill>
                        <a:latin typeface="Univers Condensed"/>
                      </a:endParaRPr>
                    </a:p>
                  </a:txBody>
                  <a:tcPr>
                    <a:solidFill>
                      <a:srgbClr val="D9D9D9"/>
                    </a:solidFill>
                  </a:tcPr>
                </a:tc>
                <a:extLst>
                  <a:ext uri="{0D108BD9-81ED-4DB2-BD59-A6C34878D82A}">
                    <a16:rowId xmlns:a16="http://schemas.microsoft.com/office/drawing/2014/main" val="620057103"/>
                  </a:ext>
                </a:extLst>
              </a:tr>
              <a:tr h="370840">
                <a:tc>
                  <a:txBody>
                    <a:bodyPr/>
                    <a:lstStyle/>
                    <a:p>
                      <a:r>
                        <a:rPr lang="en-US" sz="1600" dirty="0">
                          <a:solidFill>
                            <a:schemeClr val="tx1"/>
                          </a:solidFill>
                          <a:latin typeface="Univers Condensed"/>
                        </a:rPr>
                        <a:t>19th May</a:t>
                      </a:r>
                    </a:p>
                  </a:txBody>
                  <a:tcPr/>
                </a:tc>
                <a:tc>
                  <a:txBody>
                    <a:bodyPr/>
                    <a:lstStyle/>
                    <a:p>
                      <a:pPr lvl="0">
                        <a:buNone/>
                      </a:pPr>
                      <a:r>
                        <a:rPr lang="en-US" sz="1600" b="0" i="0" u="none" strike="noStrike" noProof="0" dirty="0">
                          <a:solidFill>
                            <a:schemeClr val="tx1"/>
                          </a:solidFill>
                          <a:latin typeface="Univers Condensed"/>
                        </a:rPr>
                        <a:t>Interim submission 22</a:t>
                      </a:r>
                      <a:r>
                        <a:rPr lang="en-US" sz="1600" b="0" i="0" u="none" strike="noStrike" baseline="30000" noProof="0" dirty="0">
                          <a:solidFill>
                            <a:schemeClr val="tx1"/>
                          </a:solidFill>
                          <a:latin typeface="Univers Condensed"/>
                        </a:rPr>
                        <a:t>nd</a:t>
                      </a:r>
                      <a:r>
                        <a:rPr lang="en-US" sz="1600" b="0" i="0" u="none" strike="noStrike" noProof="0" dirty="0">
                          <a:solidFill>
                            <a:schemeClr val="tx1"/>
                          </a:solidFill>
                          <a:latin typeface="Univers Condensed"/>
                        </a:rPr>
                        <a:t> May</a:t>
                      </a:r>
                    </a:p>
                  </a:txBody>
                  <a:tcPr/>
                </a:tc>
                <a:extLst>
                  <a:ext uri="{0D108BD9-81ED-4DB2-BD59-A6C34878D82A}">
                    <a16:rowId xmlns:a16="http://schemas.microsoft.com/office/drawing/2014/main" val="2570838306"/>
                  </a:ext>
                </a:extLst>
              </a:tr>
              <a:tr h="370840">
                <a:tc>
                  <a:txBody>
                    <a:bodyPr/>
                    <a:lstStyle/>
                    <a:p>
                      <a:r>
                        <a:rPr lang="en-US" sz="1600" dirty="0">
                          <a:solidFill>
                            <a:schemeClr val="tx1"/>
                          </a:solidFill>
                          <a:latin typeface="Univers Condensed"/>
                        </a:rPr>
                        <a:t>26th May</a:t>
                      </a:r>
                    </a:p>
                  </a:txBody>
                  <a:tcPr>
                    <a:solidFill>
                      <a:srgbClr val="D9D9D9"/>
                    </a:solidFill>
                  </a:tcPr>
                </a:tc>
                <a:tc>
                  <a:txBody>
                    <a:bodyPr/>
                    <a:lstStyle/>
                    <a:p>
                      <a:pPr lvl="0">
                        <a:buNone/>
                      </a:pPr>
                      <a:r>
                        <a:rPr lang="en-US" sz="1600" b="0" i="0" u="none" strike="noStrike" noProof="0" dirty="0">
                          <a:solidFill>
                            <a:schemeClr val="tx1"/>
                          </a:solidFill>
                          <a:latin typeface="Univers Condensed"/>
                        </a:rPr>
                        <a:t>Bank holiday Monday</a:t>
                      </a:r>
                    </a:p>
                  </a:txBody>
                  <a:tcPr>
                    <a:solidFill>
                      <a:srgbClr val="D9D9D9"/>
                    </a:solidFill>
                  </a:tcPr>
                </a:tc>
                <a:extLst>
                  <a:ext uri="{0D108BD9-81ED-4DB2-BD59-A6C34878D82A}">
                    <a16:rowId xmlns:a16="http://schemas.microsoft.com/office/drawing/2014/main" val="2657258863"/>
                  </a:ext>
                </a:extLst>
              </a:tr>
              <a:tr h="370839">
                <a:tc>
                  <a:txBody>
                    <a:bodyPr/>
                    <a:lstStyle/>
                    <a:p>
                      <a:pPr lvl="0">
                        <a:buNone/>
                      </a:pPr>
                      <a:r>
                        <a:rPr lang="en-US" sz="1600" dirty="0">
                          <a:solidFill>
                            <a:schemeClr val="tx1"/>
                          </a:solidFill>
                          <a:latin typeface="Univers Condensed"/>
                        </a:rPr>
                        <a:t>2nd June</a:t>
                      </a:r>
                    </a:p>
                  </a:txBody>
                  <a:tcPr/>
                </a:tc>
                <a:tc>
                  <a:txBody>
                    <a:bodyPr/>
                    <a:lstStyle/>
                    <a:p>
                      <a:pPr lvl="0">
                        <a:buNone/>
                      </a:pPr>
                      <a:r>
                        <a:rPr lang="en-US" sz="1600" b="0" i="0" u="none" strike="noStrike" noProof="0" dirty="0">
                          <a:solidFill>
                            <a:schemeClr val="tx1"/>
                          </a:solidFill>
                          <a:latin typeface="Univers Condensed"/>
                        </a:rPr>
                        <a:t>Final submission 5</a:t>
                      </a:r>
                      <a:r>
                        <a:rPr lang="en-US" sz="1600" b="0" i="0" u="none" strike="noStrike" baseline="30000" noProof="0" dirty="0">
                          <a:solidFill>
                            <a:schemeClr val="tx1"/>
                          </a:solidFill>
                          <a:latin typeface="Univers Condensed"/>
                        </a:rPr>
                        <a:t>th</a:t>
                      </a:r>
                      <a:r>
                        <a:rPr lang="en-US" sz="1600" b="0" i="0" u="none" strike="noStrike" noProof="0" dirty="0">
                          <a:solidFill>
                            <a:schemeClr val="tx1"/>
                          </a:solidFill>
                          <a:latin typeface="Univers Condensed"/>
                        </a:rPr>
                        <a:t> June</a:t>
                      </a:r>
                    </a:p>
                  </a:txBody>
                  <a:tcPr/>
                </a:tc>
                <a:extLst>
                  <a:ext uri="{0D108BD9-81ED-4DB2-BD59-A6C34878D82A}">
                    <a16:rowId xmlns:a16="http://schemas.microsoft.com/office/drawing/2014/main" val="3058028652"/>
                  </a:ext>
                </a:extLst>
              </a:tr>
            </a:tbl>
          </a:graphicData>
        </a:graphic>
      </p:graphicFrame>
    </p:spTree>
    <p:extLst>
      <p:ext uri="{BB962C8B-B14F-4D97-AF65-F5344CB8AC3E}">
        <p14:creationId xmlns:p14="http://schemas.microsoft.com/office/powerpoint/2010/main" val="309436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BC7259-BFDE-9757-58F7-6311CDF375BE}"/>
            </a:ext>
          </a:extLst>
        </p:cNvPr>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3" name="Picture 2" descr="This may contain: black and white photograph of a saxophone">
            <a:extLst>
              <a:ext uri="{FF2B5EF4-FFF2-40B4-BE49-F238E27FC236}">
                <a16:creationId xmlns:a16="http://schemas.microsoft.com/office/drawing/2014/main" id="{3CCB7D27-ABE7-5E17-5FAB-3912B87568AA}"/>
              </a:ext>
            </a:extLst>
          </p:cNvPr>
          <p:cNvPicPr>
            <a:picLocks noChangeAspect="1"/>
          </p:cNvPicPr>
          <p:nvPr/>
        </p:nvPicPr>
        <p:blipFill>
          <a:blip r:embed="rId2"/>
          <a:srcRect t="50917" r="2009" b="20420"/>
          <a:stretch/>
        </p:blipFill>
        <p:spPr>
          <a:xfrm>
            <a:off x="20" y="10"/>
            <a:ext cx="12191980" cy="6857990"/>
          </a:xfrm>
          <a:prstGeom prst="rect">
            <a:avLst/>
          </a:prstGeom>
        </p:spPr>
      </p:pic>
      <p:sp>
        <p:nvSpPr>
          <p:cNvPr id="61" name="Rectangle 60">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1"/>
            <a:ext cx="12191999" cy="1371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5" name="TextBox 4">
            <a:extLst>
              <a:ext uri="{FF2B5EF4-FFF2-40B4-BE49-F238E27FC236}">
                <a16:creationId xmlns:a16="http://schemas.microsoft.com/office/drawing/2014/main" id="{A34425FB-CB83-7104-0A73-5EE2549330AE}"/>
              </a:ext>
            </a:extLst>
          </p:cNvPr>
          <p:cNvSpPr txBox="1"/>
          <p:nvPr/>
        </p:nvSpPr>
        <p:spPr>
          <a:xfrm>
            <a:off x="132611" y="5121710"/>
            <a:ext cx="11264551" cy="2054682"/>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Practical Skills</a:t>
            </a:r>
            <a:endParaRPr lang="en-US" dirty="0">
              <a:ea typeface="+mj-ea"/>
              <a:cs typeface="+mj-cs"/>
            </a:endParaRPr>
          </a:p>
        </p:txBody>
      </p:sp>
    </p:spTree>
    <p:extLst>
      <p:ext uri="{BB962C8B-B14F-4D97-AF65-F5344CB8AC3E}">
        <p14:creationId xmlns:p14="http://schemas.microsoft.com/office/powerpoint/2010/main" val="119765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0D79F1-3383-0C60-B7CF-EF11241EDE60}"/>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7B88D0F0-C4D8-8848-93EE-F014AE807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ABED15D4-1886-1035-C3C8-0DC60B58E5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972F5B2-C698-CAF9-C5F3-BE7F06DEDC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0B1094-4712-2E0A-CE3F-EFFA3AC36610}"/>
              </a:ext>
            </a:extLst>
          </p:cNvPr>
          <p:cNvSpPr txBox="1"/>
          <p:nvPr/>
        </p:nvSpPr>
        <p:spPr>
          <a:xfrm>
            <a:off x="5538806" y="1018263"/>
            <a:ext cx="585258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omic Sans MS"/>
              </a:rPr>
              <a:t>For the evaluation on my saxophone repertoire, I will reach out to peers via email to ask for their honest feedback and ask questions such as: </a:t>
            </a:r>
            <a:endParaRPr lang="en-US" sz="1600" dirty="0">
              <a:latin typeface="Comic Sans MS"/>
            </a:endParaRPr>
          </a:p>
          <a:p>
            <a:pPr marL="285750" indent="-285750">
              <a:buFont typeface="Aptos"/>
              <a:buChar char="•"/>
            </a:pPr>
            <a:r>
              <a:rPr lang="en-GB" sz="1600" dirty="0">
                <a:latin typeface="Comic Sans MS"/>
              </a:rPr>
              <a:t>What do I need to improve on the most/ biggest weakness</a:t>
            </a:r>
            <a:endParaRPr lang="en-US" sz="1600" dirty="0">
              <a:latin typeface="Comic Sans MS"/>
            </a:endParaRPr>
          </a:p>
          <a:p>
            <a:pPr marL="285750" indent="-285750">
              <a:buFont typeface="Aptos"/>
              <a:buChar char="•"/>
            </a:pPr>
            <a:r>
              <a:rPr lang="en-GB" sz="1600" dirty="0">
                <a:latin typeface="Comic Sans MS"/>
              </a:rPr>
              <a:t>How can I work on this/ how would you do work on this?</a:t>
            </a:r>
            <a:endParaRPr lang="en-US" sz="1600" dirty="0">
              <a:latin typeface="Comic Sans MS"/>
            </a:endParaRPr>
          </a:p>
          <a:p>
            <a:pPr marL="285750" indent="-285750">
              <a:buFont typeface="Aptos"/>
              <a:buChar char="•"/>
            </a:pPr>
            <a:endParaRPr lang="en-GB" sz="1600" dirty="0">
              <a:latin typeface="Comic Sans MS"/>
            </a:endParaRPr>
          </a:p>
          <a:p>
            <a:r>
              <a:rPr lang="en-GB" sz="1600" dirty="0">
                <a:latin typeface="Comic Sans MS"/>
              </a:rPr>
              <a:t>For the evaluation for the performance, I will go around the event on the night talking to the audience and recording the conversations to see what their thought are during and after the performance is over and I will ask questions such as:</a:t>
            </a:r>
            <a:endParaRPr lang="en-US" sz="1600" dirty="0">
              <a:latin typeface="Comic Sans MS"/>
            </a:endParaRPr>
          </a:p>
          <a:p>
            <a:pPr marL="285750" indent="-285750">
              <a:buFont typeface="Aptos"/>
              <a:buChar char="•"/>
            </a:pPr>
            <a:r>
              <a:rPr lang="en-GB" sz="1600" dirty="0">
                <a:latin typeface="Comic Sans MS"/>
              </a:rPr>
              <a:t>How did you feel the gig went?</a:t>
            </a:r>
            <a:endParaRPr lang="en-US" sz="1600" dirty="0">
              <a:latin typeface="Comic Sans MS"/>
            </a:endParaRPr>
          </a:p>
          <a:p>
            <a:pPr marL="285750" indent="-285750">
              <a:buFont typeface="Aptos"/>
              <a:buChar char="•"/>
            </a:pPr>
            <a:r>
              <a:rPr lang="en-GB" sz="1600" dirty="0">
                <a:latin typeface="Comic Sans MS"/>
              </a:rPr>
              <a:t>What part of the performance did you least enjoy/ did you most enjoy</a:t>
            </a:r>
            <a:endParaRPr lang="en-US" sz="1600" dirty="0">
              <a:latin typeface="Comic Sans MS"/>
            </a:endParaRPr>
          </a:p>
          <a:p>
            <a:pPr marL="285750" indent="-285750">
              <a:buFont typeface="Aptos"/>
              <a:buChar char="•"/>
            </a:pPr>
            <a:endParaRPr lang="en-GB" sz="1600" dirty="0">
              <a:latin typeface="Comic Sans MS"/>
            </a:endParaRPr>
          </a:p>
          <a:p>
            <a:r>
              <a:rPr lang="en-US" sz="1600" dirty="0">
                <a:latin typeface="Comic Sans MS"/>
              </a:rPr>
              <a:t>Once I have all the information, I will write about how I personally thought everything went and what I think I personally think I need to work on while also including what the audience and peers thought.</a:t>
            </a:r>
          </a:p>
          <a:p>
            <a:endParaRPr lang="en-US" sz="1600" dirty="0">
              <a:latin typeface="Univers Condensed"/>
            </a:endParaRPr>
          </a:p>
        </p:txBody>
      </p:sp>
      <p:pic>
        <p:nvPicPr>
          <p:cNvPr id="2" name="Picture 1" descr="This may contain: black and white photograph of a saxophone on a dark background with the focus on it's mouth">
            <a:extLst>
              <a:ext uri="{FF2B5EF4-FFF2-40B4-BE49-F238E27FC236}">
                <a16:creationId xmlns:a16="http://schemas.microsoft.com/office/drawing/2014/main" id="{FE05BE47-75B4-A8D4-8D62-BDC7320E063A}"/>
              </a:ext>
            </a:extLst>
          </p:cNvPr>
          <p:cNvPicPr>
            <a:picLocks noChangeAspect="1"/>
          </p:cNvPicPr>
          <p:nvPr/>
        </p:nvPicPr>
        <p:blipFill>
          <a:blip r:embed="rId2"/>
          <a:stretch>
            <a:fillRect/>
          </a:stretch>
        </p:blipFill>
        <p:spPr>
          <a:xfrm>
            <a:off x="982756" y="772366"/>
            <a:ext cx="2987488" cy="5313269"/>
          </a:xfrm>
          <a:prstGeom prst="rect">
            <a:avLst/>
          </a:prstGeom>
        </p:spPr>
      </p:pic>
    </p:spTree>
    <p:extLst>
      <p:ext uri="{BB962C8B-B14F-4D97-AF65-F5344CB8AC3E}">
        <p14:creationId xmlns:p14="http://schemas.microsoft.com/office/powerpoint/2010/main" val="676585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9154D6-13C5-9761-331C-422D2F5DBD67}"/>
            </a:ext>
          </a:extLst>
        </p:cNvPr>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2" name="Picture 1" descr="This may contain: there are many books on the shelves in this store and one is black and white">
            <a:extLst>
              <a:ext uri="{FF2B5EF4-FFF2-40B4-BE49-F238E27FC236}">
                <a16:creationId xmlns:a16="http://schemas.microsoft.com/office/drawing/2014/main" id="{81045843-92F8-5E62-84CA-AE2F1B5E52DE}"/>
              </a:ext>
            </a:extLst>
          </p:cNvPr>
          <p:cNvPicPr>
            <a:picLocks noChangeAspect="1"/>
          </p:cNvPicPr>
          <p:nvPr/>
        </p:nvPicPr>
        <p:blipFill>
          <a:blip r:embed="rId2"/>
          <a:srcRect t="32085" r="1" b="35290"/>
          <a:stretch/>
        </p:blipFill>
        <p:spPr>
          <a:xfrm>
            <a:off x="20" y="10"/>
            <a:ext cx="12191980" cy="6857990"/>
          </a:xfrm>
          <a:prstGeom prst="rect">
            <a:avLst/>
          </a:prstGeom>
        </p:spPr>
      </p:pic>
      <p:sp>
        <p:nvSpPr>
          <p:cNvPr id="93" name="Rectangle 92">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1"/>
            <a:ext cx="12191999" cy="1371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6" name="TextBox 5">
            <a:extLst>
              <a:ext uri="{FF2B5EF4-FFF2-40B4-BE49-F238E27FC236}">
                <a16:creationId xmlns:a16="http://schemas.microsoft.com/office/drawing/2014/main" id="{2C85A108-8193-088B-9FDA-BA7CE62B1F7F}"/>
              </a:ext>
            </a:extLst>
          </p:cNvPr>
          <p:cNvSpPr txBox="1"/>
          <p:nvPr/>
        </p:nvSpPr>
        <p:spPr>
          <a:xfrm>
            <a:off x="132611" y="5121710"/>
            <a:ext cx="11264551" cy="2054682"/>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Presentation</a:t>
            </a:r>
            <a:endParaRPr lang="en-US" dirty="0">
              <a:ea typeface="+mj-ea"/>
              <a:cs typeface="+mj-cs"/>
            </a:endParaRPr>
          </a:p>
        </p:txBody>
      </p:sp>
    </p:spTree>
    <p:extLst>
      <p:ext uri="{BB962C8B-B14F-4D97-AF65-F5344CB8AC3E}">
        <p14:creationId xmlns:p14="http://schemas.microsoft.com/office/powerpoint/2010/main" val="2577689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775352-5D09-A825-E081-5088989866BC}"/>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C93B292F-9A89-8490-BD14-D2FEBFAA7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97895617-1912-51A3-A5BB-DE6D2918D4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9EB439A-28F6-605A-80BB-ACC6564D20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6FABCFA-B03A-2287-E3FC-44005830236B}"/>
              </a:ext>
            </a:extLst>
          </p:cNvPr>
          <p:cNvSpPr txBox="1"/>
          <p:nvPr/>
        </p:nvSpPr>
        <p:spPr>
          <a:xfrm>
            <a:off x="5381924" y="2643116"/>
            <a:ext cx="585258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omic Sans MS"/>
              </a:rPr>
              <a:t>I want to present my work on my website by using my written proposal and my presentation that. I will also record myself playing at the gig and I will present the recording by posting it on YouTube and copying the link onto my website. I will also have a record my saxophone track using </a:t>
            </a:r>
            <a:r>
              <a:rPr lang="en-GB" sz="1600">
                <a:latin typeface="Comic Sans MS"/>
              </a:rPr>
              <a:t>logic pro.  </a:t>
            </a:r>
            <a:endParaRPr lang="en-GB" sz="1600" dirty="0">
              <a:latin typeface="Comic Sans MS"/>
            </a:endParaRPr>
          </a:p>
        </p:txBody>
      </p:sp>
      <p:pic>
        <p:nvPicPr>
          <p:cNvPr id="3" name="Picture 2" descr="This may contain: black and white photograph of records on display in a record store, with one person looking at them">
            <a:extLst>
              <a:ext uri="{FF2B5EF4-FFF2-40B4-BE49-F238E27FC236}">
                <a16:creationId xmlns:a16="http://schemas.microsoft.com/office/drawing/2014/main" id="{91708F54-A629-7367-00B5-639C94F34313}"/>
              </a:ext>
            </a:extLst>
          </p:cNvPr>
          <p:cNvPicPr>
            <a:picLocks noChangeAspect="1"/>
          </p:cNvPicPr>
          <p:nvPr/>
        </p:nvPicPr>
        <p:blipFill>
          <a:blip r:embed="rId2"/>
          <a:stretch>
            <a:fillRect/>
          </a:stretch>
        </p:blipFill>
        <p:spPr>
          <a:xfrm>
            <a:off x="802342" y="939674"/>
            <a:ext cx="3718111" cy="4978651"/>
          </a:xfrm>
          <a:prstGeom prst="rect">
            <a:avLst/>
          </a:prstGeom>
        </p:spPr>
      </p:pic>
    </p:spTree>
    <p:extLst>
      <p:ext uri="{BB962C8B-B14F-4D97-AF65-F5344CB8AC3E}">
        <p14:creationId xmlns:p14="http://schemas.microsoft.com/office/powerpoint/2010/main" val="861354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B12754-DEBE-C6EC-BF75-76563704070C}"/>
            </a:ext>
          </a:extLst>
        </p:cNvPr>
        <p:cNvGrpSpPr/>
        <p:nvPr/>
      </p:nvGrpSpPr>
      <p:grpSpPr>
        <a:xfrm>
          <a:off x="0" y="0"/>
          <a:ext cx="0" cy="0"/>
          <a:chOff x="0" y="0"/>
          <a:chExt cx="0" cy="0"/>
        </a:xfrm>
      </p:grpSpPr>
      <p:cxnSp>
        <p:nvCxnSpPr>
          <p:cNvPr id="98" name="Straight Connector 9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3" name="Picture 2" descr="This may contain: black and white photograph of knobs on an electronic device's control board, taken from above">
            <a:extLst>
              <a:ext uri="{FF2B5EF4-FFF2-40B4-BE49-F238E27FC236}">
                <a16:creationId xmlns:a16="http://schemas.microsoft.com/office/drawing/2014/main" id="{D0A8F1D0-C306-A681-A008-3B4DEC48545C}"/>
              </a:ext>
            </a:extLst>
          </p:cNvPr>
          <p:cNvPicPr>
            <a:picLocks noChangeAspect="1"/>
          </p:cNvPicPr>
          <p:nvPr/>
        </p:nvPicPr>
        <p:blipFill>
          <a:blip r:embed="rId2"/>
          <a:srcRect l="1730" t="35112" b="37249"/>
          <a:stretch/>
        </p:blipFill>
        <p:spPr>
          <a:xfrm>
            <a:off x="20" y="10"/>
            <a:ext cx="12191980" cy="6857990"/>
          </a:xfrm>
          <a:prstGeom prst="rect">
            <a:avLst/>
          </a:prstGeom>
        </p:spPr>
      </p:pic>
      <p:sp>
        <p:nvSpPr>
          <p:cNvPr id="104" name="Rectangle 103">
            <a:extLst>
              <a:ext uri="{FF2B5EF4-FFF2-40B4-BE49-F238E27FC236}">
                <a16:creationId xmlns:a16="http://schemas.microsoft.com/office/drawing/2014/main" id="{1103FDB8-D911-F8F8-F9EC-FB7FF543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4324"/>
            <a:ext cx="12192000" cy="2573677"/>
          </a:xfrm>
          <a:prstGeom prst="rect">
            <a:avLst/>
          </a:prstGeom>
          <a:gradFill>
            <a:gsLst>
              <a:gs pos="0">
                <a:schemeClr val="bg1">
                  <a:alpha val="0"/>
                </a:schemeClr>
              </a:gs>
              <a:gs pos="46000">
                <a:schemeClr val="bg1">
                  <a:alpha val="17000"/>
                </a:schemeClr>
              </a:gs>
              <a:gs pos="65000">
                <a:schemeClr val="bg1">
                  <a:alpha val="29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5" name="TextBox 4">
            <a:extLst>
              <a:ext uri="{FF2B5EF4-FFF2-40B4-BE49-F238E27FC236}">
                <a16:creationId xmlns:a16="http://schemas.microsoft.com/office/drawing/2014/main" id="{D032E922-88AF-D0EC-70DC-1DF1CCBFF940}"/>
              </a:ext>
            </a:extLst>
          </p:cNvPr>
          <p:cNvSpPr txBox="1"/>
          <p:nvPr/>
        </p:nvSpPr>
        <p:spPr>
          <a:xfrm>
            <a:off x="132611" y="5121710"/>
            <a:ext cx="11264551" cy="2054682"/>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Bibliography</a:t>
            </a:r>
          </a:p>
        </p:txBody>
      </p:sp>
    </p:spTree>
    <p:extLst>
      <p:ext uri="{BB962C8B-B14F-4D97-AF65-F5344CB8AC3E}">
        <p14:creationId xmlns:p14="http://schemas.microsoft.com/office/powerpoint/2010/main" val="1100373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9E96E1-35F9-EE21-CFD4-CC2AD24181F7}"/>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946B435-202B-CFB1-FE10-1C44DC765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496008AC-51F9-FE33-6790-AD5D624796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F8414D8-5FB5-13C5-BC9C-2BD1EA05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0A3E-7493-D0EF-7E29-595A4E968416}"/>
              </a:ext>
            </a:extLst>
          </p:cNvPr>
          <p:cNvSpPr txBox="1"/>
          <p:nvPr/>
        </p:nvSpPr>
        <p:spPr>
          <a:xfrm>
            <a:off x="5188323" y="1636873"/>
            <a:ext cx="585258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Univers Condensed"/>
              </a:rPr>
              <a:t>“About Our Graded Exams | Trinity College London.” </a:t>
            </a:r>
            <a:r>
              <a:rPr lang="en-GB" sz="1600" i="1" dirty="0">
                <a:latin typeface="Univers Condensed"/>
              </a:rPr>
              <a:t>Trinitycollege.com</a:t>
            </a:r>
            <a:r>
              <a:rPr lang="en-GB" sz="1600" dirty="0">
                <a:latin typeface="Univers Condensed"/>
              </a:rPr>
              <a:t>, 2024, </a:t>
            </a:r>
            <a:r>
              <a:rPr lang="en-GB" sz="1600" u="sng" dirty="0">
                <a:latin typeface="Univers Condensed"/>
                <a:hlinkClick r:id="rId2"/>
              </a:rPr>
              <a:t>www.trinitycollege.com/qualifications/music/grade-exams/about</a:t>
            </a:r>
            <a:r>
              <a:rPr lang="en-GB" sz="1600" dirty="0">
                <a:latin typeface="Univers Condensed"/>
              </a:rPr>
              <a:t>.</a:t>
            </a:r>
          </a:p>
          <a:p>
            <a:endParaRPr lang="en-GB" sz="1600" dirty="0">
              <a:latin typeface="Univers Condensed"/>
            </a:endParaRPr>
          </a:p>
          <a:p>
            <a:r>
              <a:rPr lang="en-GB" sz="1600" dirty="0">
                <a:latin typeface="Univers Condensed"/>
              </a:rPr>
              <a:t>Horowitz, Steven J. “Live Nation 2024 Earnings: Mixed Results across Company.” </a:t>
            </a:r>
            <a:r>
              <a:rPr lang="en-GB" sz="1600" i="1" dirty="0">
                <a:latin typeface="Univers Condensed"/>
              </a:rPr>
              <a:t>Variety</a:t>
            </a:r>
            <a:r>
              <a:rPr lang="en-GB" sz="1600" dirty="0">
                <a:latin typeface="Univers Condensed"/>
              </a:rPr>
              <a:t>, 20 Feb. 2025, variety.com/2025/music/news/live-nation-2024-earnings-report-1236314734/. Accessed 22 Feb. 2025.</a:t>
            </a:r>
          </a:p>
          <a:p>
            <a:r>
              <a:rPr lang="en-GB" sz="1600" dirty="0">
                <a:latin typeface="Univers Condensed"/>
              </a:rPr>
              <a:t>“SheetMusicDirect.com.” </a:t>
            </a:r>
            <a:r>
              <a:rPr lang="en-GB" sz="1600" i="1" dirty="0">
                <a:latin typeface="Univers Condensed"/>
              </a:rPr>
              <a:t>Sheetmusicdirect.com</a:t>
            </a:r>
            <a:r>
              <a:rPr lang="en-GB" sz="1600" dirty="0">
                <a:latin typeface="Univers Condensed"/>
              </a:rPr>
              <a:t>, 2008, </a:t>
            </a:r>
            <a:r>
              <a:rPr lang="en-GB" sz="1600" u="sng" dirty="0">
                <a:latin typeface="Univers Condensed"/>
                <a:hlinkClick r:id="rId3"/>
              </a:rPr>
              <a:t>www.sheetmusicdirect.com/</a:t>
            </a:r>
            <a:r>
              <a:rPr lang="en-GB" sz="1600" dirty="0">
                <a:latin typeface="Univers Condensed"/>
              </a:rPr>
              <a:t>.</a:t>
            </a:r>
          </a:p>
          <a:p>
            <a:endParaRPr lang="en-GB" sz="1600" dirty="0">
              <a:latin typeface="Univers Condensed"/>
            </a:endParaRPr>
          </a:p>
          <a:p>
            <a:r>
              <a:rPr lang="en-GB" sz="1600" dirty="0">
                <a:latin typeface="Univers Condensed"/>
              </a:rPr>
              <a:t>“Shop Graded Music Books.” </a:t>
            </a:r>
            <a:r>
              <a:rPr lang="en-GB" sz="1600" i="1" dirty="0">
                <a:latin typeface="Univers Condensed"/>
              </a:rPr>
              <a:t>RSL Awards</a:t>
            </a:r>
            <a:r>
              <a:rPr lang="en-GB" sz="1600" dirty="0">
                <a:latin typeface="Univers Condensed"/>
              </a:rPr>
              <a:t>, 5 Dec. 2024, </a:t>
            </a:r>
            <a:r>
              <a:rPr lang="en-GB" sz="1600" u="sng" dirty="0">
                <a:latin typeface="Univers Condensed"/>
                <a:hlinkClick r:id="rId4"/>
              </a:rPr>
              <a:t>www.rslawards.com/shop-graded-music-books/</a:t>
            </a:r>
            <a:r>
              <a:rPr lang="en-GB" sz="1600" dirty="0">
                <a:latin typeface="Univers Condensed"/>
              </a:rPr>
              <a:t>. Accessed 29 Jan. 2025.</a:t>
            </a:r>
          </a:p>
          <a:p>
            <a:endParaRPr lang="en-GB" sz="1600" dirty="0">
              <a:latin typeface="Comic Sans MS"/>
            </a:endParaRPr>
          </a:p>
        </p:txBody>
      </p:sp>
      <p:pic>
        <p:nvPicPr>
          <p:cNvPr id="2" name="Picture 1" descr="This may contain: a group of people at a concert with their arms in the air">
            <a:extLst>
              <a:ext uri="{FF2B5EF4-FFF2-40B4-BE49-F238E27FC236}">
                <a16:creationId xmlns:a16="http://schemas.microsoft.com/office/drawing/2014/main" id="{FF042ABE-F2F8-9282-B84C-AEE98A3C149B}"/>
              </a:ext>
            </a:extLst>
          </p:cNvPr>
          <p:cNvPicPr>
            <a:picLocks noChangeAspect="1"/>
          </p:cNvPicPr>
          <p:nvPr/>
        </p:nvPicPr>
        <p:blipFill>
          <a:blip r:embed="rId5"/>
          <a:stretch>
            <a:fillRect/>
          </a:stretch>
        </p:blipFill>
        <p:spPr>
          <a:xfrm>
            <a:off x="802341" y="995704"/>
            <a:ext cx="3583641" cy="4821768"/>
          </a:xfrm>
          <a:prstGeom prst="rect">
            <a:avLst/>
          </a:prstGeom>
        </p:spPr>
      </p:pic>
    </p:spTree>
    <p:extLst>
      <p:ext uri="{BB962C8B-B14F-4D97-AF65-F5344CB8AC3E}">
        <p14:creationId xmlns:p14="http://schemas.microsoft.com/office/powerpoint/2010/main" val="2711254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4B4CCC-E04A-A629-BC16-9AA525A8D6FC}"/>
            </a:ext>
          </a:extLst>
        </p:cNvPr>
        <p:cNvGrpSpPr/>
        <p:nvPr/>
      </p:nvGrpSpPr>
      <p:grpSpPr>
        <a:xfrm>
          <a:off x="0" y="0"/>
          <a:ext cx="0" cy="0"/>
          <a:chOff x="0" y="0"/>
          <a:chExt cx="0" cy="0"/>
        </a:xfrm>
      </p:grpSpPr>
      <p:cxnSp>
        <p:nvCxnSpPr>
          <p:cNvPr id="109" name="Straight Connector 10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2" name="Picture 1" descr="This may contain: black and white photograph of a man playing a saxophone">
            <a:extLst>
              <a:ext uri="{FF2B5EF4-FFF2-40B4-BE49-F238E27FC236}">
                <a16:creationId xmlns:a16="http://schemas.microsoft.com/office/drawing/2014/main" id="{F52A9CFD-92F2-590C-10ED-E6E5A3459785}"/>
              </a:ext>
            </a:extLst>
          </p:cNvPr>
          <p:cNvPicPr>
            <a:picLocks noChangeAspect="1"/>
          </p:cNvPicPr>
          <p:nvPr/>
        </p:nvPicPr>
        <p:blipFill>
          <a:blip r:embed="rId2"/>
          <a:srcRect t="27992" r="1" b="34602"/>
          <a:stretch/>
        </p:blipFill>
        <p:spPr>
          <a:xfrm>
            <a:off x="20" y="10"/>
            <a:ext cx="12191980" cy="6857990"/>
          </a:xfrm>
          <a:prstGeom prst="rect">
            <a:avLst/>
          </a:prstGeom>
        </p:spPr>
      </p:pic>
      <p:sp>
        <p:nvSpPr>
          <p:cNvPr id="115" name="Rectangle 114">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1"/>
            <a:ext cx="12191999" cy="1371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6" name="TextBox 5">
            <a:extLst>
              <a:ext uri="{FF2B5EF4-FFF2-40B4-BE49-F238E27FC236}">
                <a16:creationId xmlns:a16="http://schemas.microsoft.com/office/drawing/2014/main" id="{0E5EB559-41FD-4687-97B5-1D0EEA321AF4}"/>
              </a:ext>
            </a:extLst>
          </p:cNvPr>
          <p:cNvSpPr txBox="1"/>
          <p:nvPr/>
        </p:nvSpPr>
        <p:spPr>
          <a:xfrm>
            <a:off x="132611" y="5121710"/>
            <a:ext cx="11264551" cy="2054682"/>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Any questions? </a:t>
            </a:r>
          </a:p>
        </p:txBody>
      </p:sp>
    </p:spTree>
    <p:extLst>
      <p:ext uri="{BB962C8B-B14F-4D97-AF65-F5344CB8AC3E}">
        <p14:creationId xmlns:p14="http://schemas.microsoft.com/office/powerpoint/2010/main" val="2735890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E8B826-9576-506B-D387-4ECB84E0AC13}"/>
            </a:ext>
          </a:extLst>
        </p:cNvPr>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2" name="Picture 1" descr="Jazz | Royal Academy of Music">
            <a:extLst>
              <a:ext uri="{FF2B5EF4-FFF2-40B4-BE49-F238E27FC236}">
                <a16:creationId xmlns:a16="http://schemas.microsoft.com/office/drawing/2014/main" id="{5FA6AF80-5E36-C3CA-4932-FC49DD927F12}"/>
              </a:ext>
            </a:extLst>
          </p:cNvPr>
          <p:cNvPicPr>
            <a:picLocks noChangeAspect="1"/>
          </p:cNvPicPr>
          <p:nvPr/>
        </p:nvPicPr>
        <p:blipFill>
          <a:blip r:embed="rId2"/>
          <a:srcRect t="15413"/>
          <a:stretch/>
        </p:blipFill>
        <p:spPr>
          <a:xfrm>
            <a:off x="20" y="10"/>
            <a:ext cx="12191980" cy="6857990"/>
          </a:xfrm>
          <a:prstGeom prst="rect">
            <a:avLst/>
          </a:prstGeom>
        </p:spPr>
      </p:pic>
      <p:sp>
        <p:nvSpPr>
          <p:cNvPr id="34" name="Rectangle 33">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1"/>
            <a:ext cx="12191999" cy="1371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9" name="TextBox 8">
            <a:extLst>
              <a:ext uri="{FF2B5EF4-FFF2-40B4-BE49-F238E27FC236}">
                <a16:creationId xmlns:a16="http://schemas.microsoft.com/office/drawing/2014/main" id="{EBCFFCF2-601E-33DE-15AE-5EE345F43D75}"/>
              </a:ext>
            </a:extLst>
          </p:cNvPr>
          <p:cNvSpPr txBox="1"/>
          <p:nvPr/>
        </p:nvSpPr>
        <p:spPr>
          <a:xfrm>
            <a:off x="320040" y="5715007"/>
            <a:ext cx="7983070" cy="958655"/>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Context</a:t>
            </a:r>
          </a:p>
        </p:txBody>
      </p:sp>
    </p:spTree>
    <p:extLst>
      <p:ext uri="{BB962C8B-B14F-4D97-AF65-F5344CB8AC3E}">
        <p14:creationId xmlns:p14="http://schemas.microsoft.com/office/powerpoint/2010/main" val="9196762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984910-74EA-73F8-35E1-533AD15F5122}"/>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D91C2B-BDB9-49BE-9C44-E0CFE597A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Tenor Saxophone – Pianobook">
            <a:extLst>
              <a:ext uri="{FF2B5EF4-FFF2-40B4-BE49-F238E27FC236}">
                <a16:creationId xmlns:a16="http://schemas.microsoft.com/office/drawing/2014/main" id="{9E051799-B920-0998-9236-17DC26538652}"/>
              </a:ext>
            </a:extLst>
          </p:cNvPr>
          <p:cNvPicPr>
            <a:picLocks noChangeAspect="1"/>
          </p:cNvPicPr>
          <p:nvPr/>
        </p:nvPicPr>
        <p:blipFill>
          <a:blip r:embed="rId2"/>
          <a:stretch>
            <a:fillRect/>
          </a:stretch>
        </p:blipFill>
        <p:spPr>
          <a:xfrm>
            <a:off x="-4442" y="1716721"/>
            <a:ext cx="6668021" cy="3724861"/>
          </a:xfrm>
          <a:prstGeom prst="rect">
            <a:avLst/>
          </a:prstGeom>
        </p:spPr>
      </p:pic>
      <p:sp>
        <p:nvSpPr>
          <p:cNvPr id="9" name="TextBox 8">
            <a:extLst>
              <a:ext uri="{FF2B5EF4-FFF2-40B4-BE49-F238E27FC236}">
                <a16:creationId xmlns:a16="http://schemas.microsoft.com/office/drawing/2014/main" id="{03E8054A-1B71-081A-CE9A-6A05C8A5078D}"/>
              </a:ext>
            </a:extLst>
          </p:cNvPr>
          <p:cNvSpPr txBox="1"/>
          <p:nvPr/>
        </p:nvSpPr>
        <p:spPr>
          <a:xfrm>
            <a:off x="7342953" y="1018263"/>
            <a:ext cx="404844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Univers Condensed"/>
              </a:rPr>
              <a:t>My project aim is to organize and perform at a gig and record a 20-minute saxophone repertoire this involves myself recording a minimum of 5 songs with backing tracks. The gig involves asking bands to perform at it, making sure there is licensing when contacting different venues.</a:t>
            </a:r>
          </a:p>
          <a:p>
            <a:r>
              <a:rPr lang="en-US" sz="1600" dirty="0">
                <a:latin typeface="Univers Condensed"/>
              </a:rPr>
              <a:t>A  way my project fits into the current music industry is by being able to just focus on saxophone playing and improving me skills such as my trills, bends and growling, doing this would allow me focus on my main instrument and increase what grade I am capable of playing as currently I am grade 6 standard. </a:t>
            </a:r>
          </a:p>
          <a:p>
            <a:r>
              <a:rPr lang="en-US" sz="1600" dirty="0">
                <a:latin typeface="Univers Condensed"/>
              </a:rPr>
              <a:t>Another way project fits into the current music industry by getting other musicians to have more experience performing but also meeting new people in the industry, which could then lead on to collaborations in the future.</a:t>
            </a:r>
          </a:p>
        </p:txBody>
      </p:sp>
    </p:spTree>
    <p:extLst>
      <p:ext uri="{BB962C8B-B14F-4D97-AF65-F5344CB8AC3E}">
        <p14:creationId xmlns:p14="http://schemas.microsoft.com/office/powerpoint/2010/main" val="3391465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12" name="Picture 11" descr="63,446 Concert Stage Black White Royalty-Free Photos and Stock Images |  Shutterstock">
            <a:extLst>
              <a:ext uri="{FF2B5EF4-FFF2-40B4-BE49-F238E27FC236}">
                <a16:creationId xmlns:a16="http://schemas.microsoft.com/office/drawing/2014/main" id="{39BE840D-4CF3-D83D-BACB-1C18A4CD0E55}"/>
              </a:ext>
            </a:extLst>
          </p:cNvPr>
          <p:cNvPicPr>
            <a:picLocks noChangeAspect="1"/>
          </p:cNvPicPr>
          <p:nvPr/>
        </p:nvPicPr>
        <p:blipFill>
          <a:blip r:embed="rId2"/>
          <a:srcRect t="15413"/>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1"/>
            <a:ext cx="12191999" cy="1371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9" name="TextBox 8">
            <a:extLst>
              <a:ext uri="{FF2B5EF4-FFF2-40B4-BE49-F238E27FC236}">
                <a16:creationId xmlns:a16="http://schemas.microsoft.com/office/drawing/2014/main" id="{86ABAB2A-A6FE-702B-78EC-FF5E08D64208}"/>
              </a:ext>
            </a:extLst>
          </p:cNvPr>
          <p:cNvSpPr txBox="1"/>
          <p:nvPr/>
        </p:nvSpPr>
        <p:spPr>
          <a:xfrm>
            <a:off x="207981" y="5658978"/>
            <a:ext cx="7983070" cy="958655"/>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SWOT Analysis</a:t>
            </a:r>
          </a:p>
        </p:txBody>
      </p:sp>
    </p:spTree>
    <p:extLst>
      <p:ext uri="{BB962C8B-B14F-4D97-AF65-F5344CB8AC3E}">
        <p14:creationId xmlns:p14="http://schemas.microsoft.com/office/powerpoint/2010/main" val="13929044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06542E-3F0E-1CB7-9D02-C643CE1EE95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438F7B-DDD6-8AB9-1A0E-280ACE300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Rectangle 3">
            <a:extLst>
              <a:ext uri="{FF2B5EF4-FFF2-40B4-BE49-F238E27FC236}">
                <a16:creationId xmlns:a16="http://schemas.microsoft.com/office/drawing/2014/main" id="{B5A595F2-173B-5DF3-0D8F-DEEE342DDB10}"/>
              </a:ext>
            </a:extLst>
          </p:cNvPr>
          <p:cNvSpPr/>
          <p:nvPr/>
        </p:nvSpPr>
        <p:spPr>
          <a:xfrm>
            <a:off x="2242" y="2243"/>
            <a:ext cx="12187516" cy="6853516"/>
          </a:xfrm>
          <a:prstGeom prst="rect">
            <a:avLst/>
          </a:prstGeom>
          <a:solidFill>
            <a:schemeClr val="tx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237C89A4-73C5-FDBB-DA64-3C1A106BCB14}"/>
              </a:ext>
            </a:extLst>
          </p:cNvPr>
          <p:cNvGraphicFramePr>
            <a:graphicFrameLocks noGrp="1"/>
          </p:cNvGraphicFramePr>
          <p:nvPr>
            <p:extLst>
              <p:ext uri="{D42A27DB-BD31-4B8C-83A1-F6EECF244321}">
                <p14:modId xmlns:p14="http://schemas.microsoft.com/office/powerpoint/2010/main" val="2397920225"/>
              </p:ext>
            </p:extLst>
          </p:nvPr>
        </p:nvGraphicFramePr>
        <p:xfrm>
          <a:off x="857475" y="293991"/>
          <a:ext cx="10480988" cy="6245822"/>
        </p:xfrm>
        <a:graphic>
          <a:graphicData uri="http://schemas.openxmlformats.org/drawingml/2006/table">
            <a:tbl>
              <a:tblPr firstRow="1" bandRow="1">
                <a:tableStyleId>{5C22544A-7EE6-4342-B048-85BDC9FD1C3A}</a:tableStyleId>
              </a:tblPr>
              <a:tblGrid>
                <a:gridCol w="2620247">
                  <a:extLst>
                    <a:ext uri="{9D8B030D-6E8A-4147-A177-3AD203B41FA5}">
                      <a16:colId xmlns:a16="http://schemas.microsoft.com/office/drawing/2014/main" val="2719384945"/>
                    </a:ext>
                  </a:extLst>
                </a:gridCol>
                <a:gridCol w="2620247">
                  <a:extLst>
                    <a:ext uri="{9D8B030D-6E8A-4147-A177-3AD203B41FA5}">
                      <a16:colId xmlns:a16="http://schemas.microsoft.com/office/drawing/2014/main" val="3106728438"/>
                    </a:ext>
                  </a:extLst>
                </a:gridCol>
                <a:gridCol w="2620247">
                  <a:extLst>
                    <a:ext uri="{9D8B030D-6E8A-4147-A177-3AD203B41FA5}">
                      <a16:colId xmlns:a16="http://schemas.microsoft.com/office/drawing/2014/main" val="3544654819"/>
                    </a:ext>
                  </a:extLst>
                </a:gridCol>
                <a:gridCol w="2620247">
                  <a:extLst>
                    <a:ext uri="{9D8B030D-6E8A-4147-A177-3AD203B41FA5}">
                      <a16:colId xmlns:a16="http://schemas.microsoft.com/office/drawing/2014/main" val="3876069764"/>
                    </a:ext>
                  </a:extLst>
                </a:gridCol>
              </a:tblGrid>
              <a:tr h="614807">
                <a:tc>
                  <a:txBody>
                    <a:bodyPr/>
                    <a:lstStyle/>
                    <a:p>
                      <a:pPr algn="ctr"/>
                      <a:r>
                        <a:rPr lang="en-US" sz="2000" b="0" dirty="0">
                          <a:latin typeface="Bernard MT Condensed"/>
                        </a:rPr>
                        <a:t>S</a:t>
                      </a:r>
                    </a:p>
                    <a:p>
                      <a:pPr lvl="0" algn="ctr">
                        <a:buNone/>
                      </a:pPr>
                      <a:r>
                        <a:rPr lang="en-US" sz="2000" b="0" dirty="0">
                          <a:latin typeface="Bernard MT Condensed"/>
                        </a:rPr>
                        <a:t>Strengths</a:t>
                      </a:r>
                    </a:p>
                  </a:txBody>
                  <a:tcPr>
                    <a:solidFill>
                      <a:srgbClr val="595959"/>
                    </a:solidFill>
                  </a:tcPr>
                </a:tc>
                <a:tc>
                  <a:txBody>
                    <a:bodyPr/>
                    <a:lstStyle/>
                    <a:p>
                      <a:pPr algn="ctr"/>
                      <a:r>
                        <a:rPr lang="en-US" sz="2000" b="0" dirty="0">
                          <a:latin typeface="Bernard MT Condensed"/>
                        </a:rPr>
                        <a:t>W</a:t>
                      </a:r>
                    </a:p>
                    <a:p>
                      <a:pPr lvl="0" algn="ctr">
                        <a:buNone/>
                      </a:pPr>
                      <a:r>
                        <a:rPr lang="en-US" sz="2000" b="0" dirty="0">
                          <a:latin typeface="Bernard MT Condensed"/>
                        </a:rPr>
                        <a:t>Weakness</a:t>
                      </a:r>
                    </a:p>
                  </a:txBody>
                  <a:tcPr>
                    <a:solidFill>
                      <a:schemeClr val="tx1">
                        <a:lumMod val="65000"/>
                        <a:lumOff val="35000"/>
                      </a:schemeClr>
                    </a:solidFill>
                  </a:tcPr>
                </a:tc>
                <a:tc>
                  <a:txBody>
                    <a:bodyPr/>
                    <a:lstStyle/>
                    <a:p>
                      <a:pPr algn="ctr"/>
                      <a:r>
                        <a:rPr lang="en-US" sz="2000" b="0" dirty="0">
                          <a:latin typeface="Bernard MT Condensed"/>
                        </a:rPr>
                        <a:t>O</a:t>
                      </a:r>
                    </a:p>
                    <a:p>
                      <a:pPr lvl="0" algn="ctr">
                        <a:buNone/>
                      </a:pPr>
                      <a:r>
                        <a:rPr lang="en-US" sz="2000" b="0" dirty="0">
                          <a:latin typeface="Bernard MT Condensed"/>
                        </a:rPr>
                        <a:t>Opportunities</a:t>
                      </a:r>
                    </a:p>
                  </a:txBody>
                  <a:tcPr>
                    <a:solidFill>
                      <a:schemeClr val="tx1">
                        <a:lumMod val="65000"/>
                        <a:lumOff val="35000"/>
                      </a:schemeClr>
                    </a:solidFill>
                  </a:tcPr>
                </a:tc>
                <a:tc>
                  <a:txBody>
                    <a:bodyPr/>
                    <a:lstStyle/>
                    <a:p>
                      <a:pPr algn="ctr"/>
                      <a:r>
                        <a:rPr lang="en-US" sz="2000" b="0" dirty="0">
                          <a:latin typeface="Bernard MT Condensed"/>
                        </a:rPr>
                        <a:t>T</a:t>
                      </a:r>
                    </a:p>
                    <a:p>
                      <a:pPr lvl="0" algn="ctr">
                        <a:buNone/>
                      </a:pPr>
                      <a:r>
                        <a:rPr lang="en-US" sz="2000" b="0" dirty="0">
                          <a:latin typeface="Bernard MT Condensed"/>
                        </a:rPr>
                        <a:t>Threats</a:t>
                      </a:r>
                    </a:p>
                  </a:txBody>
                  <a:tcPr>
                    <a:solidFill>
                      <a:schemeClr val="tx1">
                        <a:lumMod val="65000"/>
                        <a:lumOff val="35000"/>
                      </a:schemeClr>
                    </a:solidFill>
                  </a:tcPr>
                </a:tc>
                <a:extLst>
                  <a:ext uri="{0D108BD9-81ED-4DB2-BD59-A6C34878D82A}">
                    <a16:rowId xmlns:a16="http://schemas.microsoft.com/office/drawing/2014/main" val="1727125399"/>
                  </a:ext>
                </a:extLst>
              </a:tr>
              <a:tr h="3319742">
                <a:tc>
                  <a:txBody>
                    <a:bodyPr/>
                    <a:lstStyle/>
                    <a:p>
                      <a:r>
                        <a:rPr lang="en-US" sz="1400" dirty="0">
                          <a:solidFill>
                            <a:schemeClr val="tx1"/>
                          </a:solidFill>
                          <a:latin typeface="Univers Condensed"/>
                        </a:rPr>
                        <a:t>Individual:</a:t>
                      </a:r>
                    </a:p>
                    <a:p>
                      <a:pPr marL="0" lvl="0" indent="0">
                        <a:buNone/>
                      </a:pPr>
                      <a:r>
                        <a:rPr lang="en-US" sz="1400" dirty="0">
                          <a:solidFill>
                            <a:schemeClr val="tx1"/>
                          </a:solidFill>
                          <a:latin typeface="Univers Condensed"/>
                        </a:rPr>
                        <a:t>- Disciplined at learning songs</a:t>
                      </a:r>
                    </a:p>
                    <a:p>
                      <a:pPr marL="0" lvl="0" indent="0">
                        <a:buNone/>
                      </a:pPr>
                      <a:r>
                        <a:rPr lang="en-US" sz="1400" dirty="0">
                          <a:solidFill>
                            <a:schemeClr val="tx1"/>
                          </a:solidFill>
                          <a:latin typeface="Univers Condensed"/>
                        </a:rPr>
                        <a:t>- </a:t>
                      </a:r>
                      <a:r>
                        <a:rPr lang="en-US" sz="1400" err="1">
                          <a:solidFill>
                            <a:schemeClr val="tx1"/>
                          </a:solidFill>
                          <a:latin typeface="Univers Condensed"/>
                        </a:rPr>
                        <a:t>Organisation</a:t>
                      </a:r>
                      <a:endParaRPr lang="en-US" sz="1400" dirty="0">
                        <a:solidFill>
                          <a:schemeClr val="tx1"/>
                        </a:solidFill>
                        <a:latin typeface="Univers Condensed"/>
                      </a:endParaRPr>
                    </a:p>
                    <a:p>
                      <a:pPr marL="0" lvl="0" indent="0">
                        <a:buNone/>
                      </a:pPr>
                      <a:r>
                        <a:rPr lang="en-US" sz="1400" dirty="0">
                          <a:solidFill>
                            <a:schemeClr val="tx1"/>
                          </a:solidFill>
                          <a:latin typeface="Univers Condensed"/>
                        </a:rPr>
                        <a:t>- Read sheet music</a:t>
                      </a:r>
                    </a:p>
                    <a:p>
                      <a:pPr marL="0" lvl="0" indent="0">
                        <a:buNone/>
                      </a:pPr>
                      <a:r>
                        <a:rPr lang="en-US" sz="1400" dirty="0">
                          <a:solidFill>
                            <a:schemeClr val="tx1"/>
                          </a:solidFill>
                          <a:latin typeface="Univers Condensed"/>
                        </a:rPr>
                        <a:t>- Completes tasks given</a:t>
                      </a:r>
                    </a:p>
                    <a:p>
                      <a:pPr marL="0" lvl="0" indent="0">
                        <a:buNone/>
                      </a:pPr>
                      <a:r>
                        <a:rPr lang="en-US" sz="1400" dirty="0">
                          <a:solidFill>
                            <a:schemeClr val="tx1"/>
                          </a:solidFill>
                          <a:latin typeface="Univers Condensed"/>
                        </a:rPr>
                        <a:t>- Knowledge of job roles</a:t>
                      </a:r>
                    </a:p>
                    <a:p>
                      <a:pPr marL="0" lvl="0" indent="0">
                        <a:buNone/>
                      </a:pPr>
                      <a:r>
                        <a:rPr lang="en-US" sz="1400" dirty="0">
                          <a:solidFill>
                            <a:schemeClr val="tx1"/>
                          </a:solidFill>
                          <a:latin typeface="Univers Condensed"/>
                        </a:rPr>
                        <a:t>- Communication and collaboration</a:t>
                      </a:r>
                    </a:p>
                  </a:txBody>
                  <a:tcPr>
                    <a:solidFill>
                      <a:srgbClr val="D9D9D9"/>
                    </a:solidFill>
                  </a:tcPr>
                </a:tc>
                <a:tc>
                  <a:txBody>
                    <a:bodyPr/>
                    <a:lstStyle/>
                    <a:p>
                      <a:r>
                        <a:rPr lang="en-US" sz="1400" dirty="0">
                          <a:solidFill>
                            <a:schemeClr val="tx1"/>
                          </a:solidFill>
                          <a:latin typeface="Univers Condensed"/>
                        </a:rPr>
                        <a:t>Individual: </a:t>
                      </a:r>
                    </a:p>
                    <a:p>
                      <a:pPr marL="0" lvl="0" indent="0">
                        <a:buNone/>
                      </a:pPr>
                      <a:r>
                        <a:rPr lang="en-US" sz="1400" dirty="0">
                          <a:solidFill>
                            <a:schemeClr val="tx1"/>
                          </a:solidFill>
                          <a:latin typeface="Univers Condensed"/>
                        </a:rPr>
                        <a:t>- Making the bands more well known</a:t>
                      </a:r>
                    </a:p>
                    <a:p>
                      <a:pPr marL="0" lvl="0" indent="0">
                        <a:buNone/>
                      </a:pPr>
                      <a:r>
                        <a:rPr lang="en-US" sz="1400" dirty="0">
                          <a:solidFill>
                            <a:schemeClr val="tx1"/>
                          </a:solidFill>
                          <a:latin typeface="Univers Condensed"/>
                        </a:rPr>
                        <a:t>- Time management between bands</a:t>
                      </a:r>
                    </a:p>
                    <a:p>
                      <a:pPr marL="0" lvl="0" indent="0">
                        <a:buNone/>
                      </a:pPr>
                      <a:r>
                        <a:rPr lang="en-US" sz="1400" dirty="0">
                          <a:solidFill>
                            <a:schemeClr val="tx1"/>
                          </a:solidFill>
                          <a:latin typeface="Univers Condensed"/>
                        </a:rPr>
                        <a:t>- Keeping calm under stress</a:t>
                      </a:r>
                    </a:p>
                    <a:p>
                      <a:pPr marL="0" lvl="0" indent="0">
                        <a:buNone/>
                      </a:pPr>
                      <a:r>
                        <a:rPr lang="en-US" sz="1400" dirty="0">
                          <a:solidFill>
                            <a:schemeClr val="tx1"/>
                          </a:solidFill>
                          <a:latin typeface="Univers Condensed"/>
                        </a:rPr>
                        <a:t>- Knowledge, what is needed and when</a:t>
                      </a:r>
                    </a:p>
                  </a:txBody>
                  <a:tcPr>
                    <a:solidFill>
                      <a:schemeClr val="bg1">
                        <a:lumMod val="85000"/>
                      </a:schemeClr>
                    </a:solidFill>
                  </a:tcPr>
                </a:tc>
                <a:tc>
                  <a:txBody>
                    <a:bodyPr/>
                    <a:lstStyle/>
                    <a:p>
                      <a:r>
                        <a:rPr lang="en-US" sz="1400" dirty="0">
                          <a:solidFill>
                            <a:schemeClr val="tx1"/>
                          </a:solidFill>
                          <a:latin typeface="Univers Condensed"/>
                        </a:rPr>
                        <a:t>Individual:</a:t>
                      </a:r>
                    </a:p>
                    <a:p>
                      <a:pPr marL="0" lvl="0" indent="0">
                        <a:buNone/>
                      </a:pPr>
                      <a:r>
                        <a:rPr lang="en-US" sz="1400" dirty="0">
                          <a:solidFill>
                            <a:schemeClr val="tx1"/>
                          </a:solidFill>
                          <a:latin typeface="Univers Condensed"/>
                        </a:rPr>
                        <a:t>- Learning different saxophone techniques</a:t>
                      </a:r>
                    </a:p>
                    <a:p>
                      <a:pPr marL="0" lvl="0" indent="0">
                        <a:buNone/>
                      </a:pPr>
                      <a:r>
                        <a:rPr lang="en-US" sz="1400" dirty="0">
                          <a:solidFill>
                            <a:schemeClr val="tx1"/>
                          </a:solidFill>
                          <a:latin typeface="Univers Condensed"/>
                        </a:rPr>
                        <a:t>- Playing new styles of music</a:t>
                      </a:r>
                    </a:p>
                    <a:p>
                      <a:pPr marL="0" lvl="0" indent="0">
                        <a:buNone/>
                      </a:pPr>
                      <a:r>
                        <a:rPr lang="en-US" sz="1400" dirty="0">
                          <a:solidFill>
                            <a:schemeClr val="tx1"/>
                          </a:solidFill>
                          <a:latin typeface="Univers Condensed"/>
                        </a:rPr>
                        <a:t>- Skill set, to be able to learn new skills from working and techies</a:t>
                      </a:r>
                    </a:p>
                    <a:p>
                      <a:pPr marL="0" lvl="0" indent="0">
                        <a:buNone/>
                      </a:pPr>
                      <a:r>
                        <a:rPr lang="en-US" sz="1400" dirty="0">
                          <a:solidFill>
                            <a:schemeClr val="tx1"/>
                          </a:solidFill>
                          <a:latin typeface="Univers Condensed"/>
                        </a:rPr>
                        <a:t>- </a:t>
                      </a:r>
                      <a:r>
                        <a:rPr lang="en-US" sz="1400" err="1">
                          <a:solidFill>
                            <a:schemeClr val="tx1"/>
                          </a:solidFill>
                          <a:latin typeface="Univers Condensed"/>
                        </a:rPr>
                        <a:t>Exsposure</a:t>
                      </a:r>
                      <a:r>
                        <a:rPr lang="en-US" sz="1400" dirty="0">
                          <a:solidFill>
                            <a:schemeClr val="tx1"/>
                          </a:solidFill>
                          <a:latin typeface="Univers Condensed"/>
                        </a:rPr>
                        <a:t>, bands performing in front of an audience</a:t>
                      </a:r>
                    </a:p>
                    <a:p>
                      <a:pPr marL="0" lvl="0" indent="0">
                        <a:buNone/>
                      </a:pPr>
                      <a:r>
                        <a:rPr lang="en-US" sz="1400" dirty="0">
                          <a:solidFill>
                            <a:schemeClr val="tx1"/>
                          </a:solidFill>
                          <a:latin typeface="Univers Condensed"/>
                        </a:rPr>
                        <a:t>- Transferable skills, learning skills that can be used for the gig and the </a:t>
                      </a:r>
                      <a:r>
                        <a:rPr lang="en-US" sz="1400" err="1">
                          <a:solidFill>
                            <a:schemeClr val="tx1"/>
                          </a:solidFill>
                          <a:latin typeface="Univers Condensed"/>
                        </a:rPr>
                        <a:t>repitouire</a:t>
                      </a:r>
                      <a:endParaRPr lang="en-US" sz="1400" dirty="0">
                        <a:solidFill>
                          <a:schemeClr val="tx1"/>
                        </a:solidFill>
                        <a:latin typeface="Univers Condensed"/>
                      </a:endParaRPr>
                    </a:p>
                  </a:txBody>
                  <a:tcPr>
                    <a:solidFill>
                      <a:schemeClr val="bg1">
                        <a:lumMod val="85000"/>
                      </a:schemeClr>
                    </a:solidFill>
                  </a:tcPr>
                </a:tc>
                <a:tc>
                  <a:txBody>
                    <a:bodyPr/>
                    <a:lstStyle/>
                    <a:p>
                      <a:r>
                        <a:rPr lang="en-US" sz="1400" dirty="0">
                          <a:solidFill>
                            <a:schemeClr val="tx1"/>
                          </a:solidFill>
                          <a:latin typeface="Univers Condensed"/>
                        </a:rPr>
                        <a:t>Individual:</a:t>
                      </a:r>
                    </a:p>
                    <a:p>
                      <a:pPr marL="0" lvl="0" indent="0">
                        <a:buNone/>
                      </a:pPr>
                      <a:r>
                        <a:rPr lang="en-US" sz="1400" dirty="0">
                          <a:solidFill>
                            <a:schemeClr val="tx1"/>
                          </a:solidFill>
                          <a:latin typeface="Univers Condensed"/>
                        </a:rPr>
                        <a:t>- Saxophone not being warmed up</a:t>
                      </a:r>
                    </a:p>
                    <a:p>
                      <a:pPr marL="0" lvl="0" indent="0">
                        <a:buNone/>
                      </a:pPr>
                      <a:r>
                        <a:rPr lang="en-US" sz="1400" dirty="0">
                          <a:solidFill>
                            <a:schemeClr val="tx1"/>
                          </a:solidFill>
                          <a:latin typeface="Univers Condensed"/>
                        </a:rPr>
                        <a:t>- Not finding a venue to hold the event</a:t>
                      </a:r>
                    </a:p>
                    <a:p>
                      <a:pPr marL="0" lvl="0" indent="0">
                        <a:buNone/>
                      </a:pPr>
                      <a:r>
                        <a:rPr lang="en-US" sz="1400" dirty="0">
                          <a:solidFill>
                            <a:schemeClr val="tx1"/>
                          </a:solidFill>
                          <a:latin typeface="Univers Condensed"/>
                        </a:rPr>
                        <a:t>- Low ticket sales if there are not enough sold the gig will be cancelled</a:t>
                      </a:r>
                    </a:p>
                    <a:p>
                      <a:pPr marL="0" lvl="0" indent="0">
                        <a:buNone/>
                      </a:pPr>
                      <a:r>
                        <a:rPr lang="en-US" sz="1400" dirty="0">
                          <a:solidFill>
                            <a:schemeClr val="tx1"/>
                          </a:solidFill>
                          <a:latin typeface="Univers Condensed"/>
                        </a:rPr>
                        <a:t>- Power problems, if the electricity cuts out the gig cannot go on</a:t>
                      </a:r>
                    </a:p>
                    <a:p>
                      <a:pPr marL="0" lvl="0" indent="0">
                        <a:buNone/>
                      </a:pPr>
                      <a:r>
                        <a:rPr lang="en-US" sz="1400" dirty="0">
                          <a:solidFill>
                            <a:schemeClr val="tx1"/>
                          </a:solidFill>
                          <a:latin typeface="Univers Condensed"/>
                        </a:rPr>
                        <a:t>- Fire, everyone will be evacuated from the building and the gig will be postponed</a:t>
                      </a:r>
                    </a:p>
                    <a:p>
                      <a:pPr marL="0" lvl="0" indent="0">
                        <a:buNone/>
                      </a:pPr>
                      <a:r>
                        <a:rPr lang="en-US" sz="1400" dirty="0">
                          <a:solidFill>
                            <a:schemeClr val="tx1"/>
                          </a:solidFill>
                          <a:latin typeface="Univers Condensed"/>
                        </a:rPr>
                        <a:t>- Not meeting deadlines</a:t>
                      </a:r>
                    </a:p>
                  </a:txBody>
                  <a:tcPr>
                    <a:solidFill>
                      <a:schemeClr val="bg1">
                        <a:lumMod val="85000"/>
                      </a:schemeClr>
                    </a:solidFill>
                  </a:tcPr>
                </a:tc>
                <a:extLst>
                  <a:ext uri="{0D108BD9-81ED-4DB2-BD59-A6C34878D82A}">
                    <a16:rowId xmlns:a16="http://schemas.microsoft.com/office/drawing/2014/main" val="3080457434"/>
                  </a:ext>
                </a:extLst>
              </a:tr>
              <a:tr h="1935984">
                <a:tc>
                  <a:txBody>
                    <a:bodyPr/>
                    <a:lstStyle/>
                    <a:p>
                      <a:endParaRPr lang="en-US" sz="1400" dirty="0">
                        <a:solidFill>
                          <a:schemeClr val="tx1"/>
                        </a:solidFill>
                        <a:latin typeface="Univers Condensed"/>
                      </a:endParaRPr>
                    </a:p>
                  </a:txBody>
                  <a:tcPr>
                    <a:solidFill>
                      <a:srgbClr val="EBE9EB"/>
                    </a:solidFill>
                  </a:tcPr>
                </a:tc>
                <a:tc>
                  <a:txBody>
                    <a:bodyPr/>
                    <a:lstStyle/>
                    <a:p>
                      <a:r>
                        <a:rPr lang="en-US" sz="1400" dirty="0">
                          <a:solidFill>
                            <a:schemeClr val="tx1"/>
                          </a:solidFill>
                          <a:latin typeface="Univers Condensed"/>
                        </a:rPr>
                        <a:t>Improvement:</a:t>
                      </a:r>
                    </a:p>
                    <a:p>
                      <a:pPr marL="0" lvl="0" indent="0">
                        <a:buNone/>
                      </a:pPr>
                      <a:r>
                        <a:rPr lang="en-US" sz="1400" dirty="0">
                          <a:solidFill>
                            <a:schemeClr val="tx1"/>
                          </a:solidFill>
                          <a:latin typeface="Univers Condensed"/>
                        </a:rPr>
                        <a:t>- Promote the bands weeks in advance</a:t>
                      </a:r>
                    </a:p>
                    <a:p>
                      <a:pPr marL="0" lvl="0" indent="0">
                        <a:buNone/>
                      </a:pPr>
                      <a:r>
                        <a:rPr lang="en-US" sz="1400" dirty="0">
                          <a:solidFill>
                            <a:schemeClr val="tx1"/>
                          </a:solidFill>
                          <a:latin typeface="Univers Condensed"/>
                        </a:rPr>
                        <a:t>- Create a timetable to follow</a:t>
                      </a:r>
                    </a:p>
                    <a:p>
                      <a:pPr marL="0" lvl="0" indent="0">
                        <a:buNone/>
                      </a:pPr>
                      <a:r>
                        <a:rPr lang="en-US" sz="1400" dirty="0">
                          <a:solidFill>
                            <a:schemeClr val="tx1"/>
                          </a:solidFill>
                          <a:latin typeface="Univers Condensed"/>
                        </a:rPr>
                        <a:t>- Make sure everything is planed out</a:t>
                      </a:r>
                    </a:p>
                    <a:p>
                      <a:pPr marL="0" lvl="0" indent="0">
                        <a:buNone/>
                      </a:pPr>
                      <a:r>
                        <a:rPr lang="en-US" sz="1400" dirty="0">
                          <a:solidFill>
                            <a:schemeClr val="tx1"/>
                          </a:solidFill>
                          <a:latin typeface="Univers Condensed"/>
                        </a:rPr>
                        <a:t>- Research as much as possible </a:t>
                      </a:r>
                    </a:p>
                  </a:txBody>
                  <a:tcPr/>
                </a:tc>
                <a:tc>
                  <a:txBody>
                    <a:bodyPr/>
                    <a:lstStyle/>
                    <a:p>
                      <a:pPr lvl="0">
                        <a:buNone/>
                      </a:pPr>
                      <a:endParaRPr lang="en-GB" sz="1100" b="0" i="0" u="none" strike="noStrike" noProof="0" dirty="0">
                        <a:solidFill>
                          <a:srgbClr val="000000"/>
                        </a:solidFill>
                        <a:latin typeface="Comic Sans MS"/>
                      </a:endParaRPr>
                    </a:p>
                  </a:txBody>
                  <a:tcPr/>
                </a:tc>
                <a:tc>
                  <a:txBody>
                    <a:bodyPr/>
                    <a:lstStyle/>
                    <a:p>
                      <a:r>
                        <a:rPr lang="en-US" sz="1400" dirty="0">
                          <a:solidFill>
                            <a:schemeClr val="tx1"/>
                          </a:solidFill>
                          <a:latin typeface="Univers Condensed"/>
                        </a:rPr>
                        <a:t>Improvement:</a:t>
                      </a:r>
                    </a:p>
                    <a:p>
                      <a:pPr marL="0" lvl="0" indent="0">
                        <a:buNone/>
                      </a:pPr>
                      <a:r>
                        <a:rPr lang="en-US" sz="1400" dirty="0">
                          <a:solidFill>
                            <a:schemeClr val="tx1"/>
                          </a:solidFill>
                          <a:latin typeface="Univers Condensed"/>
                        </a:rPr>
                        <a:t>- Warm up before the show</a:t>
                      </a:r>
                    </a:p>
                    <a:p>
                      <a:pPr marL="0" lvl="0" indent="0">
                        <a:buNone/>
                      </a:pPr>
                      <a:r>
                        <a:rPr lang="en-US" sz="1400" dirty="0">
                          <a:solidFill>
                            <a:schemeClr val="tx1"/>
                          </a:solidFill>
                          <a:latin typeface="Univers Condensed"/>
                        </a:rPr>
                        <a:t>- Research venues</a:t>
                      </a:r>
                    </a:p>
                    <a:p>
                      <a:pPr marL="0" lvl="0" indent="0">
                        <a:buNone/>
                      </a:pPr>
                      <a:r>
                        <a:rPr lang="en-US" sz="1400" dirty="0">
                          <a:solidFill>
                            <a:schemeClr val="tx1"/>
                          </a:solidFill>
                          <a:latin typeface="Univers Condensed"/>
                        </a:rPr>
                        <a:t>- Promote the gig in advanced and on multiple media platforms</a:t>
                      </a:r>
                    </a:p>
                    <a:p>
                      <a:pPr marL="0" lvl="0" indent="0">
                        <a:buNone/>
                      </a:pPr>
                      <a:r>
                        <a:rPr lang="en-US" sz="1400" dirty="0">
                          <a:solidFill>
                            <a:schemeClr val="tx1"/>
                          </a:solidFill>
                          <a:latin typeface="Univers Condensed"/>
                        </a:rPr>
                        <a:t>- If smoke is being used make sure it is safe for the venue</a:t>
                      </a:r>
                    </a:p>
                    <a:p>
                      <a:pPr marL="0" lvl="0" indent="0">
                        <a:buNone/>
                      </a:pPr>
                      <a:r>
                        <a:rPr lang="en-US" sz="1400" dirty="0">
                          <a:solidFill>
                            <a:schemeClr val="tx1"/>
                          </a:solidFill>
                          <a:latin typeface="Univers Condensed"/>
                        </a:rPr>
                        <a:t>- Stick to a timeline, if a deadline is missed make sure it gets completed asap</a:t>
                      </a:r>
                    </a:p>
                  </a:txBody>
                  <a:tcPr/>
                </a:tc>
                <a:extLst>
                  <a:ext uri="{0D108BD9-81ED-4DB2-BD59-A6C34878D82A}">
                    <a16:rowId xmlns:a16="http://schemas.microsoft.com/office/drawing/2014/main" val="2200257414"/>
                  </a:ext>
                </a:extLst>
              </a:tr>
            </a:tbl>
          </a:graphicData>
        </a:graphic>
      </p:graphicFrame>
    </p:spTree>
    <p:extLst>
      <p:ext uri="{BB962C8B-B14F-4D97-AF65-F5344CB8AC3E}">
        <p14:creationId xmlns:p14="http://schemas.microsoft.com/office/powerpoint/2010/main" val="141700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963751-C76E-79BD-93BA-AE9470FF0F85}"/>
            </a:ext>
          </a:extLst>
        </p:cNvPr>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3" name="Picture 2" descr="Sax Sound Stock Photo - Download Image Now - Jazz Music, Black And White,  Saxophone - iStock">
            <a:extLst>
              <a:ext uri="{FF2B5EF4-FFF2-40B4-BE49-F238E27FC236}">
                <a16:creationId xmlns:a16="http://schemas.microsoft.com/office/drawing/2014/main" id="{A27D55A5-0AC8-8F91-276B-F3E9E5319A43}"/>
              </a:ext>
            </a:extLst>
          </p:cNvPr>
          <p:cNvPicPr>
            <a:picLocks noChangeAspect="1"/>
          </p:cNvPicPr>
          <p:nvPr/>
        </p:nvPicPr>
        <p:blipFill>
          <a:blip r:embed="rId2"/>
          <a:srcRect t="3863" b="11232"/>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1"/>
            <a:ext cx="12191999" cy="1371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9" name="TextBox 8">
            <a:extLst>
              <a:ext uri="{FF2B5EF4-FFF2-40B4-BE49-F238E27FC236}">
                <a16:creationId xmlns:a16="http://schemas.microsoft.com/office/drawing/2014/main" id="{B60D6BBA-5731-1631-B711-195B31C8AA47}"/>
              </a:ext>
            </a:extLst>
          </p:cNvPr>
          <p:cNvSpPr txBox="1"/>
          <p:nvPr/>
        </p:nvSpPr>
        <p:spPr>
          <a:xfrm>
            <a:off x="320040" y="5715007"/>
            <a:ext cx="7983070" cy="958655"/>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Research</a:t>
            </a:r>
          </a:p>
        </p:txBody>
      </p:sp>
    </p:spTree>
    <p:extLst>
      <p:ext uri="{BB962C8B-B14F-4D97-AF65-F5344CB8AC3E}">
        <p14:creationId xmlns:p14="http://schemas.microsoft.com/office/powerpoint/2010/main" val="485031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F54CD0-58A8-D92C-661E-CD3F00093591}"/>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D2C60432-206E-4716-60A8-FE7575BA0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EE39541A-9605-9599-8134-2C226DC12F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A60D1B2-7A07-86BF-DE13-F1DEF9F247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564555-BF80-57AF-59B4-01E06F254124}"/>
              </a:ext>
            </a:extLst>
          </p:cNvPr>
          <p:cNvSpPr txBox="1"/>
          <p:nvPr/>
        </p:nvSpPr>
        <p:spPr>
          <a:xfrm>
            <a:off x="4430653" y="3089202"/>
            <a:ext cx="746178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Univers Condensed"/>
              </a:rPr>
              <a:t>To help me record my 20 – minute saxophone repertoire, for my secondary research I will research what songs I will play that are grade 8 level on the alto saxophone using sites such as Rock school and Trinity College London. To go along with this, I will also research what I need to do to get the backing track and music, and for my primary research I will contact saxophone players (Alex Rimell, Andre Brown), online and ask if they will give me advice and tips on how to improve my saxophone skills for the grade 8 level songs. I will ask them questions such as:</a:t>
            </a:r>
          </a:p>
          <a:p>
            <a:r>
              <a:rPr lang="en-US" sz="1600" dirty="0">
                <a:latin typeface="Univers Condensed"/>
              </a:rPr>
              <a:t>- What is the hardest technique to perfect and how do you do it</a:t>
            </a:r>
          </a:p>
          <a:p>
            <a:r>
              <a:rPr lang="en-US" sz="1600" dirty="0">
                <a:latin typeface="Univers Condensed"/>
              </a:rPr>
              <a:t>- What do you find audiences want to hear more</a:t>
            </a:r>
          </a:p>
          <a:p>
            <a:r>
              <a:rPr lang="en-US" sz="1600" dirty="0">
                <a:latin typeface="Univers Condensed"/>
              </a:rPr>
              <a:t>- </a:t>
            </a:r>
            <a:r>
              <a:rPr lang="en-US" sz="1600" dirty="0">
                <a:latin typeface="Univers Condensed"/>
                <a:ea typeface="+mn-lt"/>
                <a:cs typeface="+mn-lt"/>
              </a:rPr>
              <a:t>Do you have any tips for developing a smooth and consistent tone</a:t>
            </a:r>
          </a:p>
          <a:p>
            <a:r>
              <a:rPr lang="en-US" sz="1600" dirty="0">
                <a:latin typeface="Univers Condensed"/>
                <a:ea typeface="+mn-lt"/>
                <a:cs typeface="+mn-lt"/>
              </a:rPr>
              <a:t>- How do you handle different articulations, like staccato or legato on the saxophone</a:t>
            </a:r>
          </a:p>
        </p:txBody>
      </p:sp>
      <p:pic>
        <p:nvPicPr>
          <p:cNvPr id="2" name="Picture 1" descr="This may contain: a black and white photo of a saxophone player">
            <a:extLst>
              <a:ext uri="{FF2B5EF4-FFF2-40B4-BE49-F238E27FC236}">
                <a16:creationId xmlns:a16="http://schemas.microsoft.com/office/drawing/2014/main" id="{7AC5539B-268A-23C6-460E-21B9045EEB5C}"/>
              </a:ext>
            </a:extLst>
          </p:cNvPr>
          <p:cNvPicPr>
            <a:picLocks noChangeAspect="1"/>
          </p:cNvPicPr>
          <p:nvPr/>
        </p:nvPicPr>
        <p:blipFill>
          <a:blip r:embed="rId2"/>
          <a:stretch>
            <a:fillRect/>
          </a:stretch>
        </p:blipFill>
        <p:spPr>
          <a:xfrm>
            <a:off x="800540" y="776613"/>
            <a:ext cx="3524152" cy="5294334"/>
          </a:xfrm>
          <a:prstGeom prst="rect">
            <a:avLst/>
          </a:prstGeom>
        </p:spPr>
      </p:pic>
      <p:sp>
        <p:nvSpPr>
          <p:cNvPr id="4" name="TextBox 3">
            <a:extLst>
              <a:ext uri="{FF2B5EF4-FFF2-40B4-BE49-F238E27FC236}">
                <a16:creationId xmlns:a16="http://schemas.microsoft.com/office/drawing/2014/main" id="{1D08226B-0D5F-E50A-9226-26D309B15B00}"/>
              </a:ext>
            </a:extLst>
          </p:cNvPr>
          <p:cNvSpPr txBox="1"/>
          <p:nvPr/>
        </p:nvSpPr>
        <p:spPr>
          <a:xfrm>
            <a:off x="5612287" y="829857"/>
            <a:ext cx="5112522" cy="2054682"/>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Saxophone repertoire</a:t>
            </a:r>
            <a:endParaRPr lang="en-US" dirty="0">
              <a:ea typeface="+mj-ea"/>
              <a:cs typeface="+mj-cs"/>
            </a:endParaRPr>
          </a:p>
        </p:txBody>
      </p:sp>
    </p:spTree>
    <p:extLst>
      <p:ext uri="{BB962C8B-B14F-4D97-AF65-F5344CB8AC3E}">
        <p14:creationId xmlns:p14="http://schemas.microsoft.com/office/powerpoint/2010/main" val="3532694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ppt_x"/>
                                          </p:val>
                                        </p:tav>
                                        <p:tav tm="100000">
                                          <p:val>
                                            <p:strVal val="#ppt_x"/>
                                          </p:val>
                                        </p:tav>
                                      </p:tavLst>
                                    </p:anim>
                                    <p:anim calcmode="lin" valueType="num">
                                      <p:cBhvr additive="base">
                                        <p:cTn id="1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73A68D-D7CB-4514-F00E-6665B65D0E10}"/>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4E08350-0878-1F4A-CEF8-F40B9319D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04EA4AA9-C290-6AB7-32C6-7A1C4C9BBD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288F339-945F-F9AF-0736-43B6502D3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EE9100-49EF-E1AE-587D-6B9712B17BF9}"/>
              </a:ext>
            </a:extLst>
          </p:cNvPr>
          <p:cNvSpPr txBox="1"/>
          <p:nvPr/>
        </p:nvSpPr>
        <p:spPr>
          <a:xfrm>
            <a:off x="4329800" y="2282378"/>
            <a:ext cx="746178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Univers Condensed"/>
              </a:rPr>
              <a:t>For the event planning side of my project, I want to explore what factors contribute the most to creating a quality live performance experience for both the performers and the audience. I aim to investigate different venues, stage setups, promotional strategies (timing and format), understanding these factors will influence which order I plan for the event so that I can make better and informed decisions. This research will help ensure that the event runs smoothly, maximizes audience satisfaction, and creates fond memories for everyone involved. To help me put on a music event, for my primary research I will look at other events similar and see how they were planned, and for my primary research I will contact Aj Fell who has planned a gig and also try get in contact with the venue manager at the Sands Center (Daniel Charlton) to see what advice they can give me for planning a gig. I will ask questions such as:</a:t>
            </a:r>
          </a:p>
          <a:p>
            <a:pPr marL="285750" indent="-285750">
              <a:buFont typeface="Aptos,Sans-Serif"/>
              <a:buChar char="•"/>
            </a:pPr>
            <a:r>
              <a:rPr lang="en-US" sz="1600" dirty="0">
                <a:latin typeface="Univers Condensed"/>
              </a:rPr>
              <a:t>What is the best way to organize everything I need to do?</a:t>
            </a:r>
            <a:endParaRPr lang="en-GB" sz="1600">
              <a:latin typeface="Univers Condensed"/>
            </a:endParaRPr>
          </a:p>
          <a:p>
            <a:pPr marL="285750" indent="-285750">
              <a:buFont typeface="Aptos,Sans-Serif"/>
              <a:buChar char="•"/>
            </a:pPr>
            <a:r>
              <a:rPr lang="en-US" sz="1600" dirty="0">
                <a:latin typeface="Univers Condensed"/>
              </a:rPr>
              <a:t>What is the hardest part about hiring a venue?</a:t>
            </a:r>
            <a:endParaRPr lang="en-GB" sz="1600">
              <a:latin typeface="Univers Condensed"/>
            </a:endParaRPr>
          </a:p>
          <a:p>
            <a:pPr marL="285750" indent="-285750">
              <a:buFont typeface="Aptos,Sans-Serif"/>
              <a:buChar char="•"/>
            </a:pPr>
            <a:r>
              <a:rPr lang="en-US" sz="1600" dirty="0">
                <a:latin typeface="Univers Condensed"/>
              </a:rPr>
              <a:t>Which venues would you recommend?</a:t>
            </a:r>
            <a:endParaRPr lang="en-GB" sz="1600">
              <a:latin typeface="Univers Condensed"/>
            </a:endParaRPr>
          </a:p>
          <a:p>
            <a:pPr marL="285750" indent="-285750">
              <a:buFont typeface="Aptos,Sans-Serif"/>
              <a:buChar char="•"/>
            </a:pPr>
            <a:r>
              <a:rPr lang="en-US" sz="1600" dirty="0">
                <a:latin typeface="Univers Condensed"/>
              </a:rPr>
              <a:t>How would you personally go about organizing an event? </a:t>
            </a:r>
            <a:endParaRPr lang="en-GB" sz="1600">
              <a:latin typeface="Univers Condensed"/>
            </a:endParaRPr>
          </a:p>
          <a:p>
            <a:endParaRPr lang="en-US" sz="1200" dirty="0">
              <a:latin typeface="Comic Sans MS"/>
            </a:endParaRPr>
          </a:p>
        </p:txBody>
      </p:sp>
      <p:sp>
        <p:nvSpPr>
          <p:cNvPr id="4" name="TextBox 3">
            <a:extLst>
              <a:ext uri="{FF2B5EF4-FFF2-40B4-BE49-F238E27FC236}">
                <a16:creationId xmlns:a16="http://schemas.microsoft.com/office/drawing/2014/main" id="{B4FB5851-214C-D92D-7B2A-71CA0CA11CE7}"/>
              </a:ext>
            </a:extLst>
          </p:cNvPr>
          <p:cNvSpPr txBox="1"/>
          <p:nvPr/>
        </p:nvSpPr>
        <p:spPr>
          <a:xfrm>
            <a:off x="5612287" y="616945"/>
            <a:ext cx="5112522" cy="2054682"/>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Live event</a:t>
            </a:r>
          </a:p>
        </p:txBody>
      </p:sp>
      <p:pic>
        <p:nvPicPr>
          <p:cNvPr id="3" name="Picture 2" descr="This may contain: the crowd is at a concert with their hands in the air and lights shining down on them">
            <a:extLst>
              <a:ext uri="{FF2B5EF4-FFF2-40B4-BE49-F238E27FC236}">
                <a16:creationId xmlns:a16="http://schemas.microsoft.com/office/drawing/2014/main" id="{7EE429CA-90DE-374A-FB09-B5591B9F0B17}"/>
              </a:ext>
            </a:extLst>
          </p:cNvPr>
          <p:cNvPicPr>
            <a:picLocks noChangeAspect="1"/>
          </p:cNvPicPr>
          <p:nvPr/>
        </p:nvPicPr>
        <p:blipFill>
          <a:blip r:embed="rId2"/>
          <a:stretch>
            <a:fillRect/>
          </a:stretch>
        </p:blipFill>
        <p:spPr>
          <a:xfrm>
            <a:off x="798946" y="1104367"/>
            <a:ext cx="3505199" cy="4660811"/>
          </a:xfrm>
          <a:prstGeom prst="rect">
            <a:avLst/>
          </a:prstGeom>
        </p:spPr>
      </p:pic>
    </p:spTree>
    <p:extLst>
      <p:ext uri="{BB962C8B-B14F-4D97-AF65-F5344CB8AC3E}">
        <p14:creationId xmlns:p14="http://schemas.microsoft.com/office/powerpoint/2010/main" val="3737710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154526-C7DE-C3BD-EB57-DAE85F5A1C0F}"/>
            </a:ext>
          </a:extLst>
        </p:cNvPr>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2" name="Picture 1" descr="This may contain: black and white photograph of musical instruments on stage">
            <a:extLst>
              <a:ext uri="{FF2B5EF4-FFF2-40B4-BE49-F238E27FC236}">
                <a16:creationId xmlns:a16="http://schemas.microsoft.com/office/drawing/2014/main" id="{98B2A543-ADAF-8A14-8446-E052D04AEE05}"/>
              </a:ext>
            </a:extLst>
          </p:cNvPr>
          <p:cNvPicPr>
            <a:picLocks noChangeAspect="1"/>
          </p:cNvPicPr>
          <p:nvPr/>
        </p:nvPicPr>
        <p:blipFill>
          <a:blip r:embed="rId2"/>
          <a:srcRect l="9091" t="40314" b="8550"/>
          <a:stretch/>
        </p:blipFill>
        <p:spPr>
          <a:xfrm>
            <a:off x="20" y="10"/>
            <a:ext cx="12191980" cy="6857990"/>
          </a:xfrm>
          <a:prstGeom prst="rect">
            <a:avLst/>
          </a:prstGeom>
        </p:spPr>
      </p:pic>
      <p:sp>
        <p:nvSpPr>
          <p:cNvPr id="45" name="Rectangle 44">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1"/>
            <a:ext cx="12191999" cy="1371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6" name="TextBox 5">
            <a:extLst>
              <a:ext uri="{FF2B5EF4-FFF2-40B4-BE49-F238E27FC236}">
                <a16:creationId xmlns:a16="http://schemas.microsoft.com/office/drawing/2014/main" id="{FFEB7523-8791-0E71-CF00-349432572D3D}"/>
              </a:ext>
            </a:extLst>
          </p:cNvPr>
          <p:cNvSpPr txBox="1"/>
          <p:nvPr/>
        </p:nvSpPr>
        <p:spPr>
          <a:xfrm>
            <a:off x="132611" y="5121710"/>
            <a:ext cx="11264551" cy="2054682"/>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ct val="0"/>
              </a:spcBef>
              <a:spcAft>
                <a:spcPts val="600"/>
              </a:spcAft>
            </a:pPr>
            <a:r>
              <a:rPr lang="en-US" sz="8000" cap="all" spc="30" dirty="0">
                <a:latin typeface="Bernard MT Condensed"/>
                <a:ea typeface="+mj-ea"/>
                <a:cs typeface="+mj-cs"/>
              </a:rPr>
              <a:t>Planning and Production</a:t>
            </a:r>
          </a:p>
        </p:txBody>
      </p:sp>
    </p:spTree>
    <p:extLst>
      <p:ext uri="{BB962C8B-B14F-4D97-AF65-F5344CB8AC3E}">
        <p14:creationId xmlns:p14="http://schemas.microsoft.com/office/powerpoint/2010/main" val="959952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1250</Words>
  <Application>Microsoft Macintosh PowerPoint</Application>
  <PresentationFormat>Widescreen</PresentationFormat>
  <Paragraphs>126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Aptos,Sans-Serif</vt:lpstr>
      <vt:lpstr>Arial</vt:lpstr>
      <vt:lpstr>Bernard MT Condensed</vt:lpstr>
      <vt:lpstr>Bierstadt</vt:lpstr>
      <vt:lpstr>Calisto MT</vt:lpstr>
      <vt:lpstr>Comic Sans MS</vt:lpstr>
      <vt:lpstr>Univers Condensed</vt:lpstr>
      <vt:lpstr>ChronicleVTI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Charlotte Renwick (s2227725)</cp:lastModifiedBy>
  <cp:revision>752</cp:revision>
  <dcterms:created xsi:type="dcterms:W3CDTF">2025-02-22T19:57:14Z</dcterms:created>
  <dcterms:modified xsi:type="dcterms:W3CDTF">2025-02-27T14:21:25Z</dcterms:modified>
</cp:coreProperties>
</file>